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92" r:id="rId5"/>
    <p:sldId id="289" r:id="rId6"/>
    <p:sldId id="288" r:id="rId7"/>
    <p:sldId id="287" r:id="rId8"/>
    <p:sldId id="290" r:id="rId9"/>
    <p:sldId id="291" r:id="rId10"/>
    <p:sldId id="260" r:id="rId11"/>
    <p:sldId id="293" r:id="rId12"/>
    <p:sldId id="298" r:id="rId13"/>
    <p:sldId id="294" r:id="rId14"/>
    <p:sldId id="295" r:id="rId15"/>
    <p:sldId id="296" r:id="rId16"/>
    <p:sldId id="266" r:id="rId17"/>
    <p:sldId id="261" r:id="rId18"/>
    <p:sldId id="299" r:id="rId19"/>
    <p:sldId id="300" r:id="rId20"/>
    <p:sldId id="301" r:id="rId21"/>
    <p:sldId id="302" r:id="rId22"/>
    <p:sldId id="303" r:id="rId23"/>
    <p:sldId id="304" r:id="rId24"/>
    <p:sldId id="262" r:id="rId25"/>
    <p:sldId id="281" r:id="rId26"/>
    <p:sldId id="274" r:id="rId27"/>
    <p:sldId id="283" r:id="rId28"/>
    <p:sldId id="277" r:id="rId29"/>
    <p:sldId id="280" r:id="rId30"/>
    <p:sldId id="279" r:id="rId31"/>
    <p:sldId id="285" r:id="rId32"/>
    <p:sldId id="257" r:id="rId33"/>
    <p:sldId id="30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4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82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9B42E-B183-48D1-B9DC-586EA793BFFA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9468D-742F-4DCF-97BC-9A18DFE24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32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6034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2571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83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26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170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07243-D479-408A-9F03-AE97E7C1ACB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06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697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07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7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55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893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3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069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42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39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05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4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BFBFA"/>
          </a:solidFill>
        </p:spPr>
      </p:pic>
      <p:sp>
        <p:nvSpPr>
          <p:cNvPr id="9" name="矩形 8"/>
          <p:cNvSpPr/>
          <p:nvPr userDrawn="1"/>
        </p:nvSpPr>
        <p:spPr>
          <a:xfrm>
            <a:off x="798653" y="611885"/>
            <a:ext cx="10690939" cy="5685412"/>
          </a:xfrm>
          <a:prstGeom prst="rect">
            <a:avLst/>
          </a:prstGeom>
          <a:noFill/>
          <a:ln w="28575">
            <a:solidFill>
              <a:srgbClr val="0657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8091" y="3630027"/>
            <a:ext cx="2304902" cy="2667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46" y="0"/>
            <a:ext cx="6389077" cy="194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86796"/>
            <a:ext cx="5730239" cy="207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4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BFBFA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46" y="0"/>
            <a:ext cx="6389077" cy="194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86796"/>
            <a:ext cx="5730239" cy="207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63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4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BFBFA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0" y="0"/>
            <a:ext cx="3754204" cy="10129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26238"/>
            <a:ext cx="2884010" cy="9317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" y="0"/>
            <a:ext cx="902825" cy="10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54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744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91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787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2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4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68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6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165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66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86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51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E4072-76A8-42B8-B3F1-7263FE306AE1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60E0D-7F65-460C-A921-6B3161B70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2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/>
          <p:nvPr/>
        </p:nvSpPr>
        <p:spPr>
          <a:xfrm>
            <a:off x="2137458" y="2505670"/>
            <a:ext cx="7917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088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文艺手绘毕业答辩模板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2137458" y="3429000"/>
            <a:ext cx="791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88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POWERPOINT TEMPLATE</a:t>
            </a:r>
            <a:endParaRPr lang="zh-CN" altLang="en-US" sz="1600" dirty="0">
              <a:solidFill>
                <a:srgbClr val="088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995815" y="3952220"/>
            <a:ext cx="2200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88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答辩：趣你的</a:t>
            </a:r>
            <a:r>
              <a:rPr lang="en-US" altLang="zh-CN" sz="2000" dirty="0">
                <a:solidFill>
                  <a:srgbClr val="088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000" dirty="0">
              <a:solidFill>
                <a:srgbClr val="088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48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2725843" y="2113649"/>
            <a:ext cx="2249347" cy="2421785"/>
            <a:chOff x="1811967" y="1316579"/>
            <a:chExt cx="2249347" cy="2421785"/>
          </a:xfrm>
        </p:grpSpPr>
        <p:pic>
          <p:nvPicPr>
            <p:cNvPr id="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0079" y="1316579"/>
              <a:ext cx="1587439" cy="1837010"/>
            </a:xfrm>
            <a:prstGeom prst="rect">
              <a:avLst/>
            </a:prstGeom>
          </p:spPr>
        </p:pic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811967" y="3153589"/>
              <a:ext cx="22493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</a:t>
              </a:r>
            </a:p>
          </p:txBody>
        </p:sp>
      </p:grp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5391879" y="2461193"/>
            <a:ext cx="5812414" cy="769441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4400" b="1" dirty="0">
                <a:solidFill>
                  <a:srgbClr val="027B3C"/>
                </a:solidFill>
                <a:latin typeface="微软雅黑" pitchFamily="34" charset="-122"/>
                <a:ea typeface="微软雅黑" pitchFamily="34" charset="-122"/>
              </a:rPr>
              <a:t>研究过程与方法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391879" y="3257465"/>
            <a:ext cx="329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TITTLE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391879" y="3745392"/>
            <a:ext cx="510635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226054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064000" y="1158928"/>
            <a:ext cx="4063999" cy="4540143"/>
          </a:xfrm>
          <a:custGeom>
            <a:avLst/>
            <a:gdLst/>
            <a:ahLst/>
            <a:cxnLst>
              <a:cxn ang="0">
                <a:pos x="534" y="1813"/>
              </a:cxn>
              <a:cxn ang="0">
                <a:pos x="439" y="1553"/>
              </a:cxn>
              <a:cxn ang="0">
                <a:pos x="148" y="1532"/>
              </a:cxn>
              <a:cxn ang="0">
                <a:pos x="135" y="1370"/>
              </a:cxn>
              <a:cxn ang="0">
                <a:pos x="109" y="1290"/>
              </a:cxn>
              <a:cxn ang="0">
                <a:pos x="109" y="1154"/>
              </a:cxn>
              <a:cxn ang="0">
                <a:pos x="5" y="1059"/>
              </a:cxn>
              <a:cxn ang="0">
                <a:pos x="136" y="870"/>
              </a:cxn>
              <a:cxn ang="0">
                <a:pos x="343" y="190"/>
              </a:cxn>
              <a:cxn ang="0">
                <a:pos x="1150" y="116"/>
              </a:cxn>
              <a:cxn ang="0">
                <a:pos x="1461" y="453"/>
              </a:cxn>
              <a:cxn ang="0">
                <a:pos x="1451" y="937"/>
              </a:cxn>
              <a:cxn ang="0">
                <a:pos x="1173" y="1321"/>
              </a:cxn>
              <a:cxn ang="0">
                <a:pos x="1301" y="1807"/>
              </a:cxn>
              <a:cxn ang="0">
                <a:pos x="534" y="1813"/>
              </a:cxn>
            </a:cxnLst>
            <a:rect l="0" t="0" r="r" b="b"/>
            <a:pathLst>
              <a:path w="1522" h="1813">
                <a:moveTo>
                  <a:pt x="534" y="1813"/>
                </a:moveTo>
                <a:cubicBezTo>
                  <a:pt x="534" y="1813"/>
                  <a:pt x="464" y="1592"/>
                  <a:pt x="439" y="1553"/>
                </a:cubicBezTo>
                <a:cubicBezTo>
                  <a:pt x="413" y="1514"/>
                  <a:pt x="212" y="1576"/>
                  <a:pt x="148" y="1532"/>
                </a:cubicBezTo>
                <a:cubicBezTo>
                  <a:pt x="83" y="1489"/>
                  <a:pt x="135" y="1370"/>
                  <a:pt x="135" y="1370"/>
                </a:cubicBezTo>
                <a:cubicBezTo>
                  <a:pt x="135" y="1370"/>
                  <a:pt x="32" y="1362"/>
                  <a:pt x="109" y="1290"/>
                </a:cubicBezTo>
                <a:cubicBezTo>
                  <a:pt x="32" y="1272"/>
                  <a:pt x="117" y="1182"/>
                  <a:pt x="109" y="1154"/>
                </a:cubicBezTo>
                <a:cubicBezTo>
                  <a:pt x="47" y="1144"/>
                  <a:pt x="0" y="1100"/>
                  <a:pt x="5" y="1059"/>
                </a:cubicBezTo>
                <a:cubicBezTo>
                  <a:pt x="11" y="1018"/>
                  <a:pt x="154" y="906"/>
                  <a:pt x="136" y="870"/>
                </a:cubicBezTo>
                <a:cubicBezTo>
                  <a:pt x="118" y="834"/>
                  <a:pt x="8" y="466"/>
                  <a:pt x="343" y="190"/>
                </a:cubicBezTo>
                <a:cubicBezTo>
                  <a:pt x="553" y="18"/>
                  <a:pt x="897" y="0"/>
                  <a:pt x="1150" y="116"/>
                </a:cubicBezTo>
                <a:cubicBezTo>
                  <a:pt x="1301" y="185"/>
                  <a:pt x="1415" y="320"/>
                  <a:pt x="1461" y="453"/>
                </a:cubicBezTo>
                <a:cubicBezTo>
                  <a:pt x="1517" y="612"/>
                  <a:pt x="1522" y="801"/>
                  <a:pt x="1451" y="937"/>
                </a:cubicBezTo>
                <a:cubicBezTo>
                  <a:pt x="1363" y="1106"/>
                  <a:pt x="1187" y="1215"/>
                  <a:pt x="1173" y="1321"/>
                </a:cubicBezTo>
                <a:cubicBezTo>
                  <a:pt x="1147" y="1514"/>
                  <a:pt x="1301" y="1807"/>
                  <a:pt x="1301" y="1807"/>
                </a:cubicBezTo>
                <a:lnTo>
                  <a:pt x="534" y="1813"/>
                </a:lnTo>
                <a:close/>
              </a:path>
            </a:pathLst>
          </a:custGeom>
          <a:noFill/>
          <a:ln w="9525">
            <a:solidFill>
              <a:srgbClr val="2BA4AB"/>
            </a:solidFill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en-US" sz="2434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669276" y="1435368"/>
            <a:ext cx="1471759" cy="1570332"/>
          </a:xfrm>
          <a:custGeom>
            <a:avLst/>
            <a:gdLst/>
            <a:ahLst/>
            <a:cxnLst>
              <a:cxn ang="0">
                <a:pos x="748" y="622"/>
              </a:cxn>
              <a:cxn ang="0">
                <a:pos x="748" y="622"/>
              </a:cxn>
              <a:cxn ang="0">
                <a:pos x="748" y="0"/>
              </a:cxn>
              <a:cxn ang="0">
                <a:pos x="718" y="21"/>
              </a:cxn>
              <a:cxn ang="0">
                <a:pos x="680" y="82"/>
              </a:cxn>
              <a:cxn ang="0">
                <a:pos x="606" y="94"/>
              </a:cxn>
              <a:cxn ang="0">
                <a:pos x="552" y="47"/>
              </a:cxn>
              <a:cxn ang="0">
                <a:pos x="494" y="66"/>
              </a:cxn>
              <a:cxn ang="0">
                <a:pos x="478" y="135"/>
              </a:cxn>
              <a:cxn ang="0">
                <a:pos x="411" y="169"/>
              </a:cxn>
              <a:cxn ang="0">
                <a:pos x="345" y="142"/>
              </a:cxn>
              <a:cxn ang="0">
                <a:pos x="296" y="177"/>
              </a:cxn>
              <a:cxn ang="0">
                <a:pos x="302" y="249"/>
              </a:cxn>
              <a:cxn ang="0">
                <a:pos x="249" y="302"/>
              </a:cxn>
              <a:cxn ang="0">
                <a:pos x="177" y="296"/>
              </a:cxn>
              <a:cxn ang="0">
                <a:pos x="142" y="345"/>
              </a:cxn>
              <a:cxn ang="0">
                <a:pos x="169" y="411"/>
              </a:cxn>
              <a:cxn ang="0">
                <a:pos x="135" y="478"/>
              </a:cxn>
              <a:cxn ang="0">
                <a:pos x="65" y="494"/>
              </a:cxn>
              <a:cxn ang="0">
                <a:pos x="47" y="552"/>
              </a:cxn>
              <a:cxn ang="0">
                <a:pos x="94" y="606"/>
              </a:cxn>
              <a:cxn ang="0">
                <a:pos x="82" y="680"/>
              </a:cxn>
              <a:cxn ang="0">
                <a:pos x="21" y="718"/>
              </a:cxn>
              <a:cxn ang="0">
                <a:pos x="0" y="748"/>
              </a:cxn>
              <a:cxn ang="0">
                <a:pos x="622" y="748"/>
              </a:cxn>
              <a:cxn ang="0">
                <a:pos x="748" y="622"/>
              </a:cxn>
            </a:cxnLst>
            <a:rect l="0" t="0" r="r" b="b"/>
            <a:pathLst>
              <a:path w="748" h="748">
                <a:moveTo>
                  <a:pt x="748" y="622"/>
                </a:moveTo>
                <a:cubicBezTo>
                  <a:pt x="748" y="622"/>
                  <a:pt x="748" y="622"/>
                  <a:pt x="748" y="622"/>
                </a:cubicBezTo>
                <a:cubicBezTo>
                  <a:pt x="748" y="0"/>
                  <a:pt x="748" y="0"/>
                  <a:pt x="748" y="0"/>
                </a:cubicBezTo>
                <a:cubicBezTo>
                  <a:pt x="737" y="0"/>
                  <a:pt x="726" y="7"/>
                  <a:pt x="718" y="21"/>
                </a:cubicBezTo>
                <a:cubicBezTo>
                  <a:pt x="680" y="82"/>
                  <a:pt x="680" y="82"/>
                  <a:pt x="680" y="82"/>
                </a:cubicBezTo>
                <a:cubicBezTo>
                  <a:pt x="664" y="109"/>
                  <a:pt x="630" y="115"/>
                  <a:pt x="606" y="94"/>
                </a:cubicBezTo>
                <a:cubicBezTo>
                  <a:pt x="552" y="47"/>
                  <a:pt x="552" y="47"/>
                  <a:pt x="552" y="47"/>
                </a:cubicBezTo>
                <a:cubicBezTo>
                  <a:pt x="527" y="26"/>
                  <a:pt x="502" y="34"/>
                  <a:pt x="494" y="66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1" y="167"/>
                  <a:pt x="440" y="182"/>
                  <a:pt x="411" y="169"/>
                </a:cubicBezTo>
                <a:cubicBezTo>
                  <a:pt x="345" y="142"/>
                  <a:pt x="345" y="142"/>
                  <a:pt x="345" y="142"/>
                </a:cubicBezTo>
                <a:cubicBezTo>
                  <a:pt x="315" y="129"/>
                  <a:pt x="293" y="145"/>
                  <a:pt x="296" y="177"/>
                </a:cubicBezTo>
                <a:cubicBezTo>
                  <a:pt x="302" y="249"/>
                  <a:pt x="302" y="249"/>
                  <a:pt x="302" y="249"/>
                </a:cubicBezTo>
                <a:cubicBezTo>
                  <a:pt x="305" y="281"/>
                  <a:pt x="281" y="305"/>
                  <a:pt x="249" y="302"/>
                </a:cubicBezTo>
                <a:cubicBezTo>
                  <a:pt x="177" y="296"/>
                  <a:pt x="177" y="296"/>
                  <a:pt x="177" y="296"/>
                </a:cubicBezTo>
                <a:cubicBezTo>
                  <a:pt x="145" y="293"/>
                  <a:pt x="129" y="315"/>
                  <a:pt x="142" y="345"/>
                </a:cubicBezTo>
                <a:cubicBezTo>
                  <a:pt x="169" y="411"/>
                  <a:pt x="169" y="411"/>
                  <a:pt x="169" y="411"/>
                </a:cubicBezTo>
                <a:cubicBezTo>
                  <a:pt x="182" y="441"/>
                  <a:pt x="166" y="471"/>
                  <a:pt x="135" y="478"/>
                </a:cubicBezTo>
                <a:cubicBezTo>
                  <a:pt x="65" y="494"/>
                  <a:pt x="65" y="494"/>
                  <a:pt x="65" y="494"/>
                </a:cubicBezTo>
                <a:cubicBezTo>
                  <a:pt x="34" y="502"/>
                  <a:pt x="26" y="528"/>
                  <a:pt x="47" y="552"/>
                </a:cubicBezTo>
                <a:cubicBezTo>
                  <a:pt x="94" y="606"/>
                  <a:pt x="94" y="606"/>
                  <a:pt x="94" y="606"/>
                </a:cubicBezTo>
                <a:cubicBezTo>
                  <a:pt x="115" y="630"/>
                  <a:pt x="109" y="664"/>
                  <a:pt x="82" y="680"/>
                </a:cubicBezTo>
                <a:cubicBezTo>
                  <a:pt x="21" y="718"/>
                  <a:pt x="21" y="718"/>
                  <a:pt x="21" y="718"/>
                </a:cubicBezTo>
                <a:cubicBezTo>
                  <a:pt x="7" y="726"/>
                  <a:pt x="0" y="737"/>
                  <a:pt x="0" y="748"/>
                </a:cubicBezTo>
                <a:cubicBezTo>
                  <a:pt x="622" y="748"/>
                  <a:pt x="622" y="748"/>
                  <a:pt x="622" y="748"/>
                </a:cubicBezTo>
                <a:cubicBezTo>
                  <a:pt x="622" y="678"/>
                  <a:pt x="678" y="622"/>
                  <a:pt x="748" y="622"/>
                </a:cubicBezTo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en-US" sz="2434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669276" y="3005700"/>
            <a:ext cx="1471759" cy="1568413"/>
          </a:xfrm>
          <a:custGeom>
            <a:avLst/>
            <a:gdLst/>
            <a:ahLst/>
            <a:cxnLst>
              <a:cxn ang="0">
                <a:pos x="748" y="126"/>
              </a:cxn>
              <a:cxn ang="0">
                <a:pos x="748" y="126"/>
              </a:cxn>
              <a:cxn ang="0">
                <a:pos x="622" y="0"/>
              </a:cxn>
              <a:cxn ang="0">
                <a:pos x="622" y="0"/>
              </a:cxn>
              <a:cxn ang="0">
                <a:pos x="0" y="0"/>
              </a:cxn>
              <a:cxn ang="0">
                <a:pos x="21" y="30"/>
              </a:cxn>
              <a:cxn ang="0">
                <a:pos x="82" y="67"/>
              </a:cxn>
              <a:cxn ang="0">
                <a:pos x="94" y="141"/>
              </a:cxn>
              <a:cxn ang="0">
                <a:pos x="47" y="196"/>
              </a:cxn>
              <a:cxn ang="0">
                <a:pos x="65" y="253"/>
              </a:cxn>
              <a:cxn ang="0">
                <a:pos x="135" y="270"/>
              </a:cxn>
              <a:cxn ang="0">
                <a:pos x="169" y="337"/>
              </a:cxn>
              <a:cxn ang="0">
                <a:pos x="142" y="403"/>
              </a:cxn>
              <a:cxn ang="0">
                <a:pos x="177" y="452"/>
              </a:cxn>
              <a:cxn ang="0">
                <a:pos x="249" y="446"/>
              </a:cxn>
              <a:cxn ang="0">
                <a:pos x="302" y="499"/>
              </a:cxn>
              <a:cxn ang="0">
                <a:pos x="296" y="570"/>
              </a:cxn>
              <a:cxn ang="0">
                <a:pos x="345" y="606"/>
              </a:cxn>
              <a:cxn ang="0">
                <a:pos x="411" y="578"/>
              </a:cxn>
              <a:cxn ang="0">
                <a:pos x="478" y="612"/>
              </a:cxn>
              <a:cxn ang="0">
                <a:pos x="494" y="682"/>
              </a:cxn>
              <a:cxn ang="0">
                <a:pos x="552" y="701"/>
              </a:cxn>
              <a:cxn ang="0">
                <a:pos x="606" y="654"/>
              </a:cxn>
              <a:cxn ang="0">
                <a:pos x="680" y="666"/>
              </a:cxn>
              <a:cxn ang="0">
                <a:pos x="718" y="727"/>
              </a:cxn>
              <a:cxn ang="0">
                <a:pos x="748" y="748"/>
              </a:cxn>
              <a:cxn ang="0">
                <a:pos x="748" y="126"/>
              </a:cxn>
            </a:cxnLst>
            <a:rect l="0" t="0" r="r" b="b"/>
            <a:pathLst>
              <a:path w="748" h="748">
                <a:moveTo>
                  <a:pt x="748" y="126"/>
                </a:moveTo>
                <a:cubicBezTo>
                  <a:pt x="748" y="126"/>
                  <a:pt x="748" y="126"/>
                  <a:pt x="748" y="126"/>
                </a:cubicBezTo>
                <a:cubicBezTo>
                  <a:pt x="678" y="126"/>
                  <a:pt x="622" y="69"/>
                  <a:pt x="622" y="0"/>
                </a:cubicBezTo>
                <a:cubicBezTo>
                  <a:pt x="622" y="0"/>
                  <a:pt x="622" y="0"/>
                  <a:pt x="6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"/>
                  <a:pt x="7" y="22"/>
                  <a:pt x="21" y="30"/>
                </a:cubicBezTo>
                <a:cubicBezTo>
                  <a:pt x="82" y="67"/>
                  <a:pt x="82" y="67"/>
                  <a:pt x="82" y="67"/>
                </a:cubicBezTo>
                <a:cubicBezTo>
                  <a:pt x="109" y="84"/>
                  <a:pt x="115" y="117"/>
                  <a:pt x="94" y="141"/>
                </a:cubicBezTo>
                <a:cubicBezTo>
                  <a:pt x="47" y="196"/>
                  <a:pt x="47" y="196"/>
                  <a:pt x="47" y="196"/>
                </a:cubicBezTo>
                <a:cubicBezTo>
                  <a:pt x="26" y="220"/>
                  <a:pt x="34" y="246"/>
                  <a:pt x="65" y="253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66" y="277"/>
                  <a:pt x="182" y="307"/>
                  <a:pt x="169" y="33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29" y="432"/>
                  <a:pt x="145" y="454"/>
                  <a:pt x="177" y="452"/>
                </a:cubicBezTo>
                <a:cubicBezTo>
                  <a:pt x="249" y="446"/>
                  <a:pt x="249" y="446"/>
                  <a:pt x="249" y="446"/>
                </a:cubicBezTo>
                <a:cubicBezTo>
                  <a:pt x="281" y="443"/>
                  <a:pt x="305" y="467"/>
                  <a:pt x="302" y="499"/>
                </a:cubicBezTo>
                <a:cubicBezTo>
                  <a:pt x="296" y="570"/>
                  <a:pt x="296" y="570"/>
                  <a:pt x="296" y="570"/>
                </a:cubicBezTo>
                <a:cubicBezTo>
                  <a:pt x="293" y="602"/>
                  <a:pt x="315" y="618"/>
                  <a:pt x="345" y="606"/>
                </a:cubicBezTo>
                <a:cubicBezTo>
                  <a:pt x="411" y="578"/>
                  <a:pt x="411" y="578"/>
                  <a:pt x="411" y="578"/>
                </a:cubicBezTo>
                <a:cubicBezTo>
                  <a:pt x="440" y="566"/>
                  <a:pt x="471" y="581"/>
                  <a:pt x="478" y="612"/>
                </a:cubicBezTo>
                <a:cubicBezTo>
                  <a:pt x="494" y="682"/>
                  <a:pt x="494" y="682"/>
                  <a:pt x="494" y="682"/>
                </a:cubicBezTo>
                <a:cubicBezTo>
                  <a:pt x="502" y="713"/>
                  <a:pt x="527" y="722"/>
                  <a:pt x="552" y="701"/>
                </a:cubicBezTo>
                <a:cubicBezTo>
                  <a:pt x="606" y="654"/>
                  <a:pt x="606" y="654"/>
                  <a:pt x="606" y="654"/>
                </a:cubicBezTo>
                <a:cubicBezTo>
                  <a:pt x="630" y="633"/>
                  <a:pt x="664" y="638"/>
                  <a:pt x="680" y="666"/>
                </a:cubicBezTo>
                <a:cubicBezTo>
                  <a:pt x="718" y="727"/>
                  <a:pt x="718" y="727"/>
                  <a:pt x="718" y="727"/>
                </a:cubicBezTo>
                <a:cubicBezTo>
                  <a:pt x="726" y="741"/>
                  <a:pt x="737" y="748"/>
                  <a:pt x="748" y="748"/>
                </a:cubicBezTo>
                <a:cubicBezTo>
                  <a:pt x="748" y="126"/>
                  <a:pt x="748" y="126"/>
                  <a:pt x="748" y="126"/>
                </a:cubicBezTo>
              </a:path>
            </a:pathLst>
          </a:custGeom>
          <a:solidFill>
            <a:srgbClr val="2BA4AB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en-US" sz="2434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141035" y="1435368"/>
            <a:ext cx="1473560" cy="1570332"/>
          </a:xfrm>
          <a:custGeom>
            <a:avLst/>
            <a:gdLst/>
            <a:ahLst/>
            <a:cxnLst>
              <a:cxn ang="0">
                <a:pos x="727" y="718"/>
              </a:cxn>
              <a:cxn ang="0">
                <a:pos x="666" y="680"/>
              </a:cxn>
              <a:cxn ang="0">
                <a:pos x="654" y="606"/>
              </a:cxn>
              <a:cxn ang="0">
                <a:pos x="701" y="552"/>
              </a:cxn>
              <a:cxn ang="0">
                <a:pos x="682" y="494"/>
              </a:cxn>
              <a:cxn ang="0">
                <a:pos x="612" y="478"/>
              </a:cxn>
              <a:cxn ang="0">
                <a:pos x="578" y="411"/>
              </a:cxn>
              <a:cxn ang="0">
                <a:pos x="606" y="345"/>
              </a:cxn>
              <a:cxn ang="0">
                <a:pos x="570" y="296"/>
              </a:cxn>
              <a:cxn ang="0">
                <a:pos x="499" y="302"/>
              </a:cxn>
              <a:cxn ang="0">
                <a:pos x="446" y="249"/>
              </a:cxn>
              <a:cxn ang="0">
                <a:pos x="452" y="177"/>
              </a:cxn>
              <a:cxn ang="0">
                <a:pos x="403" y="142"/>
              </a:cxn>
              <a:cxn ang="0">
                <a:pos x="337" y="169"/>
              </a:cxn>
              <a:cxn ang="0">
                <a:pos x="270" y="135"/>
              </a:cxn>
              <a:cxn ang="0">
                <a:pos x="253" y="66"/>
              </a:cxn>
              <a:cxn ang="0">
                <a:pos x="196" y="47"/>
              </a:cxn>
              <a:cxn ang="0">
                <a:pos x="141" y="94"/>
              </a:cxn>
              <a:cxn ang="0">
                <a:pos x="67" y="82"/>
              </a:cxn>
              <a:cxn ang="0">
                <a:pos x="30" y="21"/>
              </a:cxn>
              <a:cxn ang="0">
                <a:pos x="0" y="0"/>
              </a:cxn>
              <a:cxn ang="0">
                <a:pos x="0" y="622"/>
              </a:cxn>
              <a:cxn ang="0">
                <a:pos x="126" y="748"/>
              </a:cxn>
              <a:cxn ang="0">
                <a:pos x="748" y="748"/>
              </a:cxn>
              <a:cxn ang="0">
                <a:pos x="727" y="718"/>
              </a:cxn>
            </a:cxnLst>
            <a:rect l="0" t="0" r="r" b="b"/>
            <a:pathLst>
              <a:path w="748" h="748">
                <a:moveTo>
                  <a:pt x="727" y="718"/>
                </a:moveTo>
                <a:cubicBezTo>
                  <a:pt x="666" y="680"/>
                  <a:pt x="666" y="680"/>
                  <a:pt x="666" y="680"/>
                </a:cubicBezTo>
                <a:cubicBezTo>
                  <a:pt x="638" y="664"/>
                  <a:pt x="633" y="630"/>
                  <a:pt x="654" y="606"/>
                </a:cubicBezTo>
                <a:cubicBezTo>
                  <a:pt x="701" y="552"/>
                  <a:pt x="701" y="552"/>
                  <a:pt x="701" y="552"/>
                </a:cubicBezTo>
                <a:cubicBezTo>
                  <a:pt x="722" y="528"/>
                  <a:pt x="713" y="502"/>
                  <a:pt x="682" y="494"/>
                </a:cubicBezTo>
                <a:cubicBezTo>
                  <a:pt x="612" y="478"/>
                  <a:pt x="612" y="478"/>
                  <a:pt x="612" y="478"/>
                </a:cubicBezTo>
                <a:cubicBezTo>
                  <a:pt x="581" y="471"/>
                  <a:pt x="566" y="441"/>
                  <a:pt x="578" y="411"/>
                </a:cubicBezTo>
                <a:cubicBezTo>
                  <a:pt x="606" y="345"/>
                  <a:pt x="606" y="345"/>
                  <a:pt x="606" y="345"/>
                </a:cubicBezTo>
                <a:cubicBezTo>
                  <a:pt x="618" y="315"/>
                  <a:pt x="602" y="293"/>
                  <a:pt x="570" y="296"/>
                </a:cubicBezTo>
                <a:cubicBezTo>
                  <a:pt x="499" y="302"/>
                  <a:pt x="499" y="302"/>
                  <a:pt x="499" y="302"/>
                </a:cubicBezTo>
                <a:cubicBezTo>
                  <a:pt x="467" y="305"/>
                  <a:pt x="443" y="281"/>
                  <a:pt x="446" y="249"/>
                </a:cubicBezTo>
                <a:cubicBezTo>
                  <a:pt x="452" y="177"/>
                  <a:pt x="452" y="177"/>
                  <a:pt x="452" y="177"/>
                </a:cubicBezTo>
                <a:cubicBezTo>
                  <a:pt x="454" y="145"/>
                  <a:pt x="432" y="129"/>
                  <a:pt x="403" y="142"/>
                </a:cubicBezTo>
                <a:cubicBezTo>
                  <a:pt x="337" y="169"/>
                  <a:pt x="337" y="169"/>
                  <a:pt x="337" y="169"/>
                </a:cubicBezTo>
                <a:cubicBezTo>
                  <a:pt x="307" y="182"/>
                  <a:pt x="277" y="167"/>
                  <a:pt x="270" y="135"/>
                </a:cubicBezTo>
                <a:cubicBezTo>
                  <a:pt x="253" y="66"/>
                  <a:pt x="253" y="66"/>
                  <a:pt x="253" y="66"/>
                </a:cubicBezTo>
                <a:cubicBezTo>
                  <a:pt x="246" y="34"/>
                  <a:pt x="220" y="26"/>
                  <a:pt x="196" y="47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17" y="115"/>
                  <a:pt x="84" y="109"/>
                  <a:pt x="67" y="82"/>
                </a:cubicBezTo>
                <a:cubicBezTo>
                  <a:pt x="30" y="21"/>
                  <a:pt x="30" y="21"/>
                  <a:pt x="30" y="21"/>
                </a:cubicBezTo>
                <a:cubicBezTo>
                  <a:pt x="22" y="7"/>
                  <a:pt x="11" y="0"/>
                  <a:pt x="0" y="0"/>
                </a:cubicBezTo>
                <a:cubicBezTo>
                  <a:pt x="0" y="622"/>
                  <a:pt x="0" y="622"/>
                  <a:pt x="0" y="622"/>
                </a:cubicBezTo>
                <a:cubicBezTo>
                  <a:pt x="69" y="622"/>
                  <a:pt x="126" y="678"/>
                  <a:pt x="126" y="748"/>
                </a:cubicBezTo>
                <a:cubicBezTo>
                  <a:pt x="748" y="748"/>
                  <a:pt x="748" y="748"/>
                  <a:pt x="748" y="748"/>
                </a:cubicBezTo>
                <a:cubicBezTo>
                  <a:pt x="748" y="737"/>
                  <a:pt x="741" y="726"/>
                  <a:pt x="727" y="718"/>
                </a:cubicBezTo>
              </a:path>
            </a:pathLst>
          </a:custGeom>
          <a:solidFill>
            <a:srgbClr val="2BA4AB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en-US" sz="2434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6141035" y="3005700"/>
            <a:ext cx="1473560" cy="1568413"/>
          </a:xfrm>
          <a:custGeom>
            <a:avLst/>
            <a:gdLst/>
            <a:ahLst/>
            <a:cxnLst>
              <a:cxn ang="0">
                <a:pos x="612" y="270"/>
              </a:cxn>
              <a:cxn ang="0">
                <a:pos x="682" y="253"/>
              </a:cxn>
              <a:cxn ang="0">
                <a:pos x="701" y="196"/>
              </a:cxn>
              <a:cxn ang="0">
                <a:pos x="654" y="141"/>
              </a:cxn>
              <a:cxn ang="0">
                <a:pos x="666" y="67"/>
              </a:cxn>
              <a:cxn ang="0">
                <a:pos x="727" y="30"/>
              </a:cxn>
              <a:cxn ang="0">
                <a:pos x="748" y="0"/>
              </a:cxn>
              <a:cxn ang="0">
                <a:pos x="126" y="0"/>
              </a:cxn>
              <a:cxn ang="0">
                <a:pos x="126" y="0"/>
              </a:cxn>
              <a:cxn ang="0">
                <a:pos x="0" y="126"/>
              </a:cxn>
              <a:cxn ang="0">
                <a:pos x="0" y="748"/>
              </a:cxn>
              <a:cxn ang="0">
                <a:pos x="30" y="727"/>
              </a:cxn>
              <a:cxn ang="0">
                <a:pos x="67" y="666"/>
              </a:cxn>
              <a:cxn ang="0">
                <a:pos x="141" y="654"/>
              </a:cxn>
              <a:cxn ang="0">
                <a:pos x="196" y="701"/>
              </a:cxn>
              <a:cxn ang="0">
                <a:pos x="253" y="682"/>
              </a:cxn>
              <a:cxn ang="0">
                <a:pos x="270" y="612"/>
              </a:cxn>
              <a:cxn ang="0">
                <a:pos x="337" y="578"/>
              </a:cxn>
              <a:cxn ang="0">
                <a:pos x="403" y="606"/>
              </a:cxn>
              <a:cxn ang="0">
                <a:pos x="452" y="570"/>
              </a:cxn>
              <a:cxn ang="0">
                <a:pos x="446" y="499"/>
              </a:cxn>
              <a:cxn ang="0">
                <a:pos x="499" y="446"/>
              </a:cxn>
              <a:cxn ang="0">
                <a:pos x="570" y="452"/>
              </a:cxn>
              <a:cxn ang="0">
                <a:pos x="606" y="403"/>
              </a:cxn>
              <a:cxn ang="0">
                <a:pos x="578" y="337"/>
              </a:cxn>
              <a:cxn ang="0">
                <a:pos x="612" y="270"/>
              </a:cxn>
            </a:cxnLst>
            <a:rect l="0" t="0" r="r" b="b"/>
            <a:pathLst>
              <a:path w="748" h="748">
                <a:moveTo>
                  <a:pt x="612" y="270"/>
                </a:moveTo>
                <a:cubicBezTo>
                  <a:pt x="682" y="253"/>
                  <a:pt x="682" y="253"/>
                  <a:pt x="682" y="253"/>
                </a:cubicBezTo>
                <a:cubicBezTo>
                  <a:pt x="713" y="246"/>
                  <a:pt x="722" y="220"/>
                  <a:pt x="701" y="196"/>
                </a:cubicBezTo>
                <a:cubicBezTo>
                  <a:pt x="654" y="141"/>
                  <a:pt x="654" y="141"/>
                  <a:pt x="654" y="141"/>
                </a:cubicBezTo>
                <a:cubicBezTo>
                  <a:pt x="633" y="117"/>
                  <a:pt x="638" y="84"/>
                  <a:pt x="666" y="67"/>
                </a:cubicBezTo>
                <a:cubicBezTo>
                  <a:pt x="727" y="30"/>
                  <a:pt x="727" y="30"/>
                  <a:pt x="727" y="30"/>
                </a:cubicBezTo>
                <a:cubicBezTo>
                  <a:pt x="741" y="22"/>
                  <a:pt x="748" y="11"/>
                  <a:pt x="748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69"/>
                  <a:pt x="69" y="126"/>
                  <a:pt x="0" y="126"/>
                </a:cubicBezTo>
                <a:cubicBezTo>
                  <a:pt x="0" y="748"/>
                  <a:pt x="0" y="748"/>
                  <a:pt x="0" y="748"/>
                </a:cubicBezTo>
                <a:cubicBezTo>
                  <a:pt x="11" y="748"/>
                  <a:pt x="22" y="741"/>
                  <a:pt x="30" y="727"/>
                </a:cubicBezTo>
                <a:cubicBezTo>
                  <a:pt x="67" y="666"/>
                  <a:pt x="67" y="666"/>
                  <a:pt x="67" y="666"/>
                </a:cubicBezTo>
                <a:cubicBezTo>
                  <a:pt x="84" y="638"/>
                  <a:pt x="117" y="633"/>
                  <a:pt x="141" y="654"/>
                </a:cubicBezTo>
                <a:cubicBezTo>
                  <a:pt x="196" y="701"/>
                  <a:pt x="196" y="701"/>
                  <a:pt x="196" y="701"/>
                </a:cubicBezTo>
                <a:cubicBezTo>
                  <a:pt x="220" y="722"/>
                  <a:pt x="246" y="713"/>
                  <a:pt x="253" y="682"/>
                </a:cubicBezTo>
                <a:cubicBezTo>
                  <a:pt x="270" y="612"/>
                  <a:pt x="270" y="612"/>
                  <a:pt x="270" y="612"/>
                </a:cubicBezTo>
                <a:cubicBezTo>
                  <a:pt x="277" y="581"/>
                  <a:pt x="307" y="566"/>
                  <a:pt x="337" y="578"/>
                </a:cubicBezTo>
                <a:cubicBezTo>
                  <a:pt x="403" y="606"/>
                  <a:pt x="403" y="606"/>
                  <a:pt x="403" y="606"/>
                </a:cubicBezTo>
                <a:cubicBezTo>
                  <a:pt x="432" y="618"/>
                  <a:pt x="454" y="602"/>
                  <a:pt x="452" y="570"/>
                </a:cubicBezTo>
                <a:cubicBezTo>
                  <a:pt x="446" y="499"/>
                  <a:pt x="446" y="499"/>
                  <a:pt x="446" y="499"/>
                </a:cubicBezTo>
                <a:cubicBezTo>
                  <a:pt x="443" y="467"/>
                  <a:pt x="467" y="443"/>
                  <a:pt x="499" y="446"/>
                </a:cubicBezTo>
                <a:cubicBezTo>
                  <a:pt x="570" y="452"/>
                  <a:pt x="570" y="452"/>
                  <a:pt x="570" y="452"/>
                </a:cubicBezTo>
                <a:cubicBezTo>
                  <a:pt x="602" y="454"/>
                  <a:pt x="618" y="432"/>
                  <a:pt x="606" y="403"/>
                </a:cubicBezTo>
                <a:cubicBezTo>
                  <a:pt x="578" y="337"/>
                  <a:pt x="578" y="337"/>
                  <a:pt x="578" y="337"/>
                </a:cubicBezTo>
                <a:cubicBezTo>
                  <a:pt x="566" y="307"/>
                  <a:pt x="581" y="277"/>
                  <a:pt x="612" y="270"/>
                </a:cubicBezTo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en-US" sz="2434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9" name="出自【趣你的PPT】(微信:qunideppt)：最优质的PPT资源库"/>
          <p:cNvSpPr txBox="1">
            <a:spLocks/>
          </p:cNvSpPr>
          <p:nvPr/>
        </p:nvSpPr>
        <p:spPr>
          <a:xfrm>
            <a:off x="1356330" y="2304705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1006688" y="2603339"/>
            <a:ext cx="25308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81" name="出自【趣你的PPT】(微信:qunideppt)：最优质的PPT资源库"/>
          <p:cNvSpPr txBox="1">
            <a:spLocks/>
          </p:cNvSpPr>
          <p:nvPr/>
        </p:nvSpPr>
        <p:spPr>
          <a:xfrm>
            <a:off x="8558594" y="2299199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8634061" y="2638473"/>
            <a:ext cx="25440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18919" y="2114022"/>
            <a:ext cx="582728" cy="517750"/>
          </a:xfrm>
          <a:custGeom>
            <a:avLst/>
            <a:gdLst>
              <a:gd name="T0" fmla="*/ 133 w 134"/>
              <a:gd name="T1" fmla="*/ 16 h 119"/>
              <a:gd name="T2" fmla="*/ 121 w 134"/>
              <a:gd name="T3" fmla="*/ 5 h 119"/>
              <a:gd name="T4" fmla="*/ 115 w 134"/>
              <a:gd name="T5" fmla="*/ 5 h 119"/>
              <a:gd name="T6" fmla="*/ 114 w 134"/>
              <a:gd name="T7" fmla="*/ 8 h 119"/>
              <a:gd name="T8" fmla="*/ 111 w 134"/>
              <a:gd name="T9" fmla="*/ 9 h 119"/>
              <a:gd name="T10" fmla="*/ 111 w 134"/>
              <a:gd name="T11" fmla="*/ 9 h 119"/>
              <a:gd name="T12" fmla="*/ 81 w 134"/>
              <a:gd name="T13" fmla="*/ 39 h 119"/>
              <a:gd name="T14" fmla="*/ 79 w 134"/>
              <a:gd name="T15" fmla="*/ 47 h 119"/>
              <a:gd name="T16" fmla="*/ 82 w 134"/>
              <a:gd name="T17" fmla="*/ 50 h 119"/>
              <a:gd name="T18" fmla="*/ 82 w 134"/>
              <a:gd name="T19" fmla="*/ 50 h 119"/>
              <a:gd name="T20" fmla="*/ 83 w 134"/>
              <a:gd name="T21" fmla="*/ 51 h 119"/>
              <a:gd name="T22" fmla="*/ 76 w 134"/>
              <a:gd name="T23" fmla="*/ 57 h 119"/>
              <a:gd name="T24" fmla="*/ 54 w 134"/>
              <a:gd name="T25" fmla="*/ 35 h 119"/>
              <a:gd name="T26" fmla="*/ 47 w 134"/>
              <a:gd name="T27" fmla="*/ 10 h 119"/>
              <a:gd name="T28" fmla="*/ 21 w 134"/>
              <a:gd name="T29" fmla="*/ 3 h 119"/>
              <a:gd name="T30" fmla="*/ 36 w 134"/>
              <a:gd name="T31" fmla="*/ 18 h 119"/>
              <a:gd name="T32" fmla="*/ 32 w 134"/>
              <a:gd name="T33" fmla="*/ 32 h 119"/>
              <a:gd name="T34" fmla="*/ 18 w 134"/>
              <a:gd name="T35" fmla="*/ 36 h 119"/>
              <a:gd name="T36" fmla="*/ 3 w 134"/>
              <a:gd name="T37" fmla="*/ 21 h 119"/>
              <a:gd name="T38" fmla="*/ 10 w 134"/>
              <a:gd name="T39" fmla="*/ 47 h 119"/>
              <a:gd name="T40" fmla="*/ 36 w 134"/>
              <a:gd name="T41" fmla="*/ 53 h 119"/>
              <a:gd name="T42" fmla="*/ 37 w 134"/>
              <a:gd name="T43" fmla="*/ 53 h 119"/>
              <a:gd name="T44" fmla="*/ 58 w 134"/>
              <a:gd name="T45" fmla="*/ 75 h 119"/>
              <a:gd name="T46" fmla="*/ 38 w 134"/>
              <a:gd name="T47" fmla="*/ 96 h 119"/>
              <a:gd name="T48" fmla="*/ 36 w 134"/>
              <a:gd name="T49" fmla="*/ 95 h 119"/>
              <a:gd name="T50" fmla="*/ 31 w 134"/>
              <a:gd name="T51" fmla="*/ 99 h 119"/>
              <a:gd name="T52" fmla="*/ 21 w 134"/>
              <a:gd name="T53" fmla="*/ 115 h 119"/>
              <a:gd name="T54" fmla="*/ 23 w 134"/>
              <a:gd name="T55" fmla="*/ 117 h 119"/>
              <a:gd name="T56" fmla="*/ 39 w 134"/>
              <a:gd name="T57" fmla="*/ 107 h 119"/>
              <a:gd name="T58" fmla="*/ 43 w 134"/>
              <a:gd name="T59" fmla="*/ 101 h 119"/>
              <a:gd name="T60" fmla="*/ 42 w 134"/>
              <a:gd name="T61" fmla="*/ 100 h 119"/>
              <a:gd name="T62" fmla="*/ 63 w 134"/>
              <a:gd name="T63" fmla="*/ 80 h 119"/>
              <a:gd name="T64" fmla="*/ 98 w 134"/>
              <a:gd name="T65" fmla="*/ 115 h 119"/>
              <a:gd name="T66" fmla="*/ 107 w 134"/>
              <a:gd name="T67" fmla="*/ 119 h 119"/>
              <a:gd name="T68" fmla="*/ 116 w 134"/>
              <a:gd name="T69" fmla="*/ 115 h 119"/>
              <a:gd name="T70" fmla="*/ 116 w 134"/>
              <a:gd name="T71" fmla="*/ 97 h 119"/>
              <a:gd name="T72" fmla="*/ 81 w 134"/>
              <a:gd name="T73" fmla="*/ 62 h 119"/>
              <a:gd name="T74" fmla="*/ 87 w 134"/>
              <a:gd name="T75" fmla="*/ 56 h 119"/>
              <a:gd name="T76" fmla="*/ 90 w 134"/>
              <a:gd name="T77" fmla="*/ 59 h 119"/>
              <a:gd name="T78" fmla="*/ 98 w 134"/>
              <a:gd name="T79" fmla="*/ 57 h 119"/>
              <a:gd name="T80" fmla="*/ 128 w 134"/>
              <a:gd name="T81" fmla="*/ 26 h 119"/>
              <a:gd name="T82" fmla="*/ 128 w 134"/>
              <a:gd name="T83" fmla="*/ 26 h 119"/>
              <a:gd name="T84" fmla="*/ 128 w 134"/>
              <a:gd name="T85" fmla="*/ 26 h 119"/>
              <a:gd name="T86" fmla="*/ 129 w 134"/>
              <a:gd name="T87" fmla="*/ 23 h 119"/>
              <a:gd name="T88" fmla="*/ 133 w 134"/>
              <a:gd name="T89" fmla="*/ 22 h 119"/>
              <a:gd name="T90" fmla="*/ 133 w 134"/>
              <a:gd name="T91" fmla="*/ 16 h 119"/>
              <a:gd name="T92" fmla="*/ 108 w 134"/>
              <a:gd name="T93" fmla="*/ 103 h 119"/>
              <a:gd name="T94" fmla="*/ 113 w 134"/>
              <a:gd name="T95" fmla="*/ 108 h 119"/>
              <a:gd name="T96" fmla="*/ 108 w 134"/>
              <a:gd name="T97" fmla="*/ 113 h 119"/>
              <a:gd name="T98" fmla="*/ 103 w 134"/>
              <a:gd name="T99" fmla="*/ 108 h 119"/>
              <a:gd name="T100" fmla="*/ 108 w 134"/>
              <a:gd name="T101" fmla="*/ 103 h 119"/>
              <a:gd name="T102" fmla="*/ 91 w 134"/>
              <a:gd name="T103" fmla="*/ 41 h 119"/>
              <a:gd name="T104" fmla="*/ 89 w 134"/>
              <a:gd name="T105" fmla="*/ 39 h 119"/>
              <a:gd name="T106" fmla="*/ 112 w 134"/>
              <a:gd name="T107" fmla="*/ 17 h 119"/>
              <a:gd name="T108" fmla="*/ 114 w 134"/>
              <a:gd name="T109" fmla="*/ 19 h 119"/>
              <a:gd name="T110" fmla="*/ 91 w 134"/>
              <a:gd name="T111" fmla="*/ 41 h 119"/>
              <a:gd name="T112" fmla="*/ 98 w 134"/>
              <a:gd name="T113" fmla="*/ 48 h 119"/>
              <a:gd name="T114" fmla="*/ 96 w 134"/>
              <a:gd name="T115" fmla="*/ 47 h 119"/>
              <a:gd name="T116" fmla="*/ 119 w 134"/>
              <a:gd name="T117" fmla="*/ 24 h 119"/>
              <a:gd name="T118" fmla="*/ 121 w 134"/>
              <a:gd name="T119" fmla="*/ 26 h 119"/>
              <a:gd name="T120" fmla="*/ 98 w 134"/>
              <a:gd name="T121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9">
                <a:moveTo>
                  <a:pt x="133" y="16"/>
                </a:moveTo>
                <a:cubicBezTo>
                  <a:pt x="121" y="5"/>
                  <a:pt x="121" y="5"/>
                  <a:pt x="121" y="5"/>
                </a:cubicBezTo>
                <a:cubicBezTo>
                  <a:pt x="119" y="3"/>
                  <a:pt x="117" y="3"/>
                  <a:pt x="115" y="5"/>
                </a:cubicBezTo>
                <a:cubicBezTo>
                  <a:pt x="114" y="6"/>
                  <a:pt x="114" y="7"/>
                  <a:pt x="114" y="8"/>
                </a:cubicBezTo>
                <a:cubicBezTo>
                  <a:pt x="113" y="8"/>
                  <a:pt x="112" y="8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2"/>
                  <a:pt x="80" y="45"/>
                  <a:pt x="79" y="47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3" y="51"/>
                  <a:pt x="83" y="51"/>
                  <a:pt x="83" y="51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7"/>
                  <a:pt x="47" y="10"/>
                </a:cubicBezTo>
                <a:cubicBezTo>
                  <a:pt x="40" y="3"/>
                  <a:pt x="30" y="0"/>
                  <a:pt x="21" y="3"/>
                </a:cubicBezTo>
                <a:cubicBezTo>
                  <a:pt x="36" y="18"/>
                  <a:pt x="36" y="18"/>
                  <a:pt x="36" y="18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30"/>
                  <a:pt x="3" y="40"/>
                  <a:pt x="10" y="47"/>
                </a:cubicBezTo>
                <a:cubicBezTo>
                  <a:pt x="17" y="54"/>
                  <a:pt x="27" y="56"/>
                  <a:pt x="36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58" y="75"/>
                  <a:pt x="58" y="75"/>
                  <a:pt x="58" y="75"/>
                </a:cubicBezTo>
                <a:cubicBezTo>
                  <a:pt x="38" y="96"/>
                  <a:pt x="38" y="96"/>
                  <a:pt x="38" y="96"/>
                </a:cubicBezTo>
                <a:cubicBezTo>
                  <a:pt x="36" y="95"/>
                  <a:pt x="36" y="95"/>
                  <a:pt x="36" y="95"/>
                </a:cubicBezTo>
                <a:cubicBezTo>
                  <a:pt x="31" y="99"/>
                  <a:pt x="31" y="99"/>
                  <a:pt x="31" y="99"/>
                </a:cubicBezTo>
                <a:cubicBezTo>
                  <a:pt x="21" y="115"/>
                  <a:pt x="21" y="115"/>
                  <a:pt x="21" y="115"/>
                </a:cubicBezTo>
                <a:cubicBezTo>
                  <a:pt x="23" y="117"/>
                  <a:pt x="23" y="117"/>
                  <a:pt x="23" y="117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80"/>
                  <a:pt x="63" y="80"/>
                  <a:pt x="63" y="80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1" y="117"/>
                  <a:pt x="104" y="119"/>
                  <a:pt x="107" y="119"/>
                </a:cubicBezTo>
                <a:cubicBezTo>
                  <a:pt x="110" y="119"/>
                  <a:pt x="113" y="117"/>
                  <a:pt x="116" y="115"/>
                </a:cubicBezTo>
                <a:cubicBezTo>
                  <a:pt x="121" y="110"/>
                  <a:pt x="121" y="102"/>
                  <a:pt x="116" y="97"/>
                </a:cubicBezTo>
                <a:cubicBezTo>
                  <a:pt x="81" y="62"/>
                  <a:pt x="81" y="62"/>
                  <a:pt x="81" y="62"/>
                </a:cubicBezTo>
                <a:cubicBezTo>
                  <a:pt x="87" y="56"/>
                  <a:pt x="87" y="56"/>
                  <a:pt x="87" y="56"/>
                </a:cubicBezTo>
                <a:cubicBezTo>
                  <a:pt x="90" y="59"/>
                  <a:pt x="90" y="59"/>
                  <a:pt x="90" y="59"/>
                </a:cubicBezTo>
                <a:cubicBezTo>
                  <a:pt x="92" y="57"/>
                  <a:pt x="95" y="56"/>
                  <a:pt x="98" y="57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9" y="25"/>
                  <a:pt x="129" y="24"/>
                  <a:pt x="129" y="23"/>
                </a:cubicBezTo>
                <a:cubicBezTo>
                  <a:pt x="130" y="24"/>
                  <a:pt x="132" y="23"/>
                  <a:pt x="133" y="22"/>
                </a:cubicBezTo>
                <a:cubicBezTo>
                  <a:pt x="134" y="21"/>
                  <a:pt x="134" y="18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6"/>
                  <a:pt x="113" y="108"/>
                </a:cubicBezTo>
                <a:cubicBezTo>
                  <a:pt x="113" y="111"/>
                  <a:pt x="111" y="113"/>
                  <a:pt x="108" y="113"/>
                </a:cubicBezTo>
                <a:cubicBezTo>
                  <a:pt x="105" y="113"/>
                  <a:pt x="103" y="111"/>
                  <a:pt x="103" y="108"/>
                </a:cubicBezTo>
                <a:cubicBezTo>
                  <a:pt x="103" y="106"/>
                  <a:pt x="105" y="103"/>
                  <a:pt x="108" y="103"/>
                </a:cubicBezTo>
                <a:close/>
                <a:moveTo>
                  <a:pt x="91" y="41"/>
                </a:moveTo>
                <a:cubicBezTo>
                  <a:pt x="89" y="39"/>
                  <a:pt x="89" y="39"/>
                  <a:pt x="89" y="39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4" y="19"/>
                  <a:pt x="114" y="19"/>
                  <a:pt x="114" y="19"/>
                </a:cubicBezTo>
                <a:lnTo>
                  <a:pt x="91" y="41"/>
                </a:lnTo>
                <a:close/>
                <a:moveTo>
                  <a:pt x="98" y="48"/>
                </a:moveTo>
                <a:cubicBezTo>
                  <a:pt x="96" y="47"/>
                  <a:pt x="96" y="47"/>
                  <a:pt x="96" y="47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1" y="26"/>
                  <a:pt x="121" y="26"/>
                  <a:pt x="121" y="26"/>
                </a:cubicBezTo>
                <a:lnTo>
                  <a:pt x="98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8163" y="3339260"/>
            <a:ext cx="553484" cy="436598"/>
          </a:xfrm>
          <a:custGeom>
            <a:avLst/>
            <a:gdLst>
              <a:gd name="T0" fmla="*/ 410 w 411"/>
              <a:gd name="T1" fmla="*/ 309 h 324"/>
              <a:gd name="T2" fmla="*/ 410 w 411"/>
              <a:gd name="T3" fmla="*/ 46 h 324"/>
              <a:gd name="T4" fmla="*/ 395 w 411"/>
              <a:gd name="T5" fmla="*/ 32 h 324"/>
              <a:gd name="T6" fmla="*/ 210 w 411"/>
              <a:gd name="T7" fmla="*/ 32 h 324"/>
              <a:gd name="T8" fmla="*/ 200 w 411"/>
              <a:gd name="T9" fmla="*/ 17 h 324"/>
              <a:gd name="T10" fmla="*/ 200 w 411"/>
              <a:gd name="T11" fmla="*/ 15 h 324"/>
              <a:gd name="T12" fmla="*/ 184 w 411"/>
              <a:gd name="T13" fmla="*/ 0 h 324"/>
              <a:gd name="T14" fmla="*/ 86 w 411"/>
              <a:gd name="T15" fmla="*/ 0 h 324"/>
              <a:gd name="T16" fmla="*/ 70 w 411"/>
              <a:gd name="T17" fmla="*/ 15 h 324"/>
              <a:gd name="T18" fmla="*/ 70 w 411"/>
              <a:gd name="T19" fmla="*/ 17 h 324"/>
              <a:gd name="T20" fmla="*/ 60 w 411"/>
              <a:gd name="T21" fmla="*/ 32 h 324"/>
              <a:gd name="T22" fmla="*/ 60 w 411"/>
              <a:gd name="T23" fmla="*/ 32 h 324"/>
              <a:gd name="T24" fmla="*/ 46 w 411"/>
              <a:gd name="T25" fmla="*/ 46 h 324"/>
              <a:gd name="T26" fmla="*/ 46 w 411"/>
              <a:gd name="T27" fmla="*/ 122 h 324"/>
              <a:gd name="T28" fmla="*/ 14 w 411"/>
              <a:gd name="T29" fmla="*/ 122 h 324"/>
              <a:gd name="T30" fmla="*/ 5 w 411"/>
              <a:gd name="T31" fmla="*/ 138 h 324"/>
              <a:gd name="T32" fmla="*/ 38 w 411"/>
              <a:gd name="T33" fmla="*/ 309 h 324"/>
              <a:gd name="T34" fmla="*/ 53 w 411"/>
              <a:gd name="T35" fmla="*/ 324 h 324"/>
              <a:gd name="T36" fmla="*/ 403 w 411"/>
              <a:gd name="T37" fmla="*/ 324 h 324"/>
              <a:gd name="T38" fmla="*/ 410 w 411"/>
              <a:gd name="T39" fmla="*/ 309 h 324"/>
              <a:gd name="T40" fmla="*/ 392 w 411"/>
              <a:gd name="T41" fmla="*/ 144 h 324"/>
              <a:gd name="T42" fmla="*/ 392 w 411"/>
              <a:gd name="T43" fmla="*/ 316 h 324"/>
              <a:gd name="T44" fmla="*/ 359 w 411"/>
              <a:gd name="T45" fmla="*/ 132 h 324"/>
              <a:gd name="T46" fmla="*/ 345 w 411"/>
              <a:gd name="T47" fmla="*/ 123 h 324"/>
              <a:gd name="T48" fmla="*/ 64 w 411"/>
              <a:gd name="T49" fmla="*/ 123 h 324"/>
              <a:gd name="T50" fmla="*/ 64 w 411"/>
              <a:gd name="T51" fmla="*/ 64 h 324"/>
              <a:gd name="T52" fmla="*/ 392 w 411"/>
              <a:gd name="T53" fmla="*/ 64 h 324"/>
              <a:gd name="T54" fmla="*/ 392 w 411"/>
              <a:gd name="T55" fmla="*/ 14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1" h="324">
                <a:moveTo>
                  <a:pt x="410" y="309"/>
                </a:moveTo>
                <a:cubicBezTo>
                  <a:pt x="410" y="46"/>
                  <a:pt x="410" y="46"/>
                  <a:pt x="410" y="46"/>
                </a:cubicBezTo>
                <a:cubicBezTo>
                  <a:pt x="410" y="38"/>
                  <a:pt x="403" y="32"/>
                  <a:pt x="395" y="32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04" y="32"/>
                  <a:pt x="200" y="21"/>
                  <a:pt x="200" y="17"/>
                </a:cubicBezTo>
                <a:cubicBezTo>
                  <a:pt x="200" y="15"/>
                  <a:pt x="200" y="15"/>
                  <a:pt x="200" y="15"/>
                </a:cubicBezTo>
                <a:cubicBezTo>
                  <a:pt x="200" y="7"/>
                  <a:pt x="193" y="0"/>
                  <a:pt x="184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7" y="0"/>
                  <a:pt x="70" y="7"/>
                  <a:pt x="70" y="15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21"/>
                  <a:pt x="66" y="32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52" y="32"/>
                  <a:pt x="46" y="38"/>
                  <a:pt x="46" y="46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14" y="122"/>
                  <a:pt x="14" y="122"/>
                  <a:pt x="14" y="122"/>
                </a:cubicBezTo>
                <a:cubicBezTo>
                  <a:pt x="14" y="122"/>
                  <a:pt x="0" y="122"/>
                  <a:pt x="5" y="138"/>
                </a:cubicBezTo>
                <a:cubicBezTo>
                  <a:pt x="38" y="309"/>
                  <a:pt x="38" y="309"/>
                  <a:pt x="38" y="309"/>
                </a:cubicBezTo>
                <a:cubicBezTo>
                  <a:pt x="38" y="317"/>
                  <a:pt x="44" y="324"/>
                  <a:pt x="53" y="324"/>
                </a:cubicBezTo>
                <a:cubicBezTo>
                  <a:pt x="403" y="324"/>
                  <a:pt x="403" y="324"/>
                  <a:pt x="403" y="324"/>
                </a:cubicBezTo>
                <a:cubicBezTo>
                  <a:pt x="411" y="324"/>
                  <a:pt x="410" y="309"/>
                  <a:pt x="410" y="309"/>
                </a:cubicBezTo>
                <a:close/>
                <a:moveTo>
                  <a:pt x="392" y="144"/>
                </a:moveTo>
                <a:cubicBezTo>
                  <a:pt x="392" y="316"/>
                  <a:pt x="392" y="316"/>
                  <a:pt x="392" y="316"/>
                </a:cubicBezTo>
                <a:cubicBezTo>
                  <a:pt x="359" y="132"/>
                  <a:pt x="359" y="132"/>
                  <a:pt x="359" y="132"/>
                </a:cubicBezTo>
                <a:cubicBezTo>
                  <a:pt x="356" y="122"/>
                  <a:pt x="345" y="123"/>
                  <a:pt x="345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64"/>
                  <a:pt x="64" y="64"/>
                  <a:pt x="64" y="64"/>
                </a:cubicBezTo>
                <a:cubicBezTo>
                  <a:pt x="392" y="64"/>
                  <a:pt x="392" y="64"/>
                  <a:pt x="392" y="64"/>
                </a:cubicBezTo>
                <a:lnTo>
                  <a:pt x="392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grpSp>
        <p:nvGrpSpPr>
          <p:cNvPr id="98" name="Group 115出自【趣你的PPT】(微信:qunideppt)：最优质的PPT资源库"/>
          <p:cNvGrpSpPr/>
          <p:nvPr/>
        </p:nvGrpSpPr>
        <p:grpSpPr>
          <a:xfrm>
            <a:off x="5252739" y="2114022"/>
            <a:ext cx="614678" cy="524726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5" name="Group 122出自【趣你的PPT】(微信:qunideppt)：最优质的PPT资源库"/>
          <p:cNvGrpSpPr/>
          <p:nvPr/>
        </p:nvGrpSpPr>
        <p:grpSpPr>
          <a:xfrm>
            <a:off x="5271237" y="3273059"/>
            <a:ext cx="439203" cy="581802"/>
            <a:chOff x="8235951" y="2905126"/>
            <a:chExt cx="244475" cy="323850"/>
          </a:xfrm>
          <a:solidFill>
            <a:schemeClr val="bg1"/>
          </a:solidFill>
        </p:grpSpPr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22601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1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1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2"/>
                    <a:pt x="35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60701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1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1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2"/>
                    <a:pt x="35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94038"/>
              <a:ext cx="131763" cy="14288"/>
            </a:xfrm>
            <a:custGeom>
              <a:avLst/>
              <a:gdLst>
                <a:gd name="T0" fmla="*/ 33 w 35"/>
                <a:gd name="T1" fmla="*/ 0 h 4"/>
                <a:gd name="T2" fmla="*/ 1 w 35"/>
                <a:gd name="T3" fmla="*/ 0 h 4"/>
                <a:gd name="T4" fmla="*/ 0 w 35"/>
                <a:gd name="T5" fmla="*/ 2 h 4"/>
                <a:gd name="T6" fmla="*/ 1 w 35"/>
                <a:gd name="T7" fmla="*/ 4 h 4"/>
                <a:gd name="T8" fmla="*/ 33 w 35"/>
                <a:gd name="T9" fmla="*/ 4 h 4"/>
                <a:gd name="T10" fmla="*/ 35 w 35"/>
                <a:gd name="T11" fmla="*/ 2 h 4"/>
                <a:gd name="T12" fmla="*/ 33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132138"/>
              <a:ext cx="131763" cy="14288"/>
            </a:xfrm>
            <a:custGeom>
              <a:avLst/>
              <a:gdLst>
                <a:gd name="T0" fmla="*/ 33 w 35"/>
                <a:gd name="T1" fmla="*/ 0 h 4"/>
                <a:gd name="T2" fmla="*/ 1 w 35"/>
                <a:gd name="T3" fmla="*/ 0 h 4"/>
                <a:gd name="T4" fmla="*/ 0 w 35"/>
                <a:gd name="T5" fmla="*/ 2 h 4"/>
                <a:gd name="T6" fmla="*/ 1 w 35"/>
                <a:gd name="T7" fmla="*/ 4 h 4"/>
                <a:gd name="T8" fmla="*/ 33 w 35"/>
                <a:gd name="T9" fmla="*/ 4 h 4"/>
                <a:gd name="T10" fmla="*/ 35 w 35"/>
                <a:gd name="T11" fmla="*/ 2 h 4"/>
                <a:gd name="T12" fmla="*/ 33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5951" y="2916238"/>
              <a:ext cx="244475" cy="312738"/>
            </a:xfrm>
            <a:custGeom>
              <a:avLst/>
              <a:gdLst>
                <a:gd name="T0" fmla="*/ 60 w 65"/>
                <a:gd name="T1" fmla="*/ 0 h 83"/>
                <a:gd name="T2" fmla="*/ 46 w 65"/>
                <a:gd name="T3" fmla="*/ 0 h 83"/>
                <a:gd name="T4" fmla="*/ 46 w 65"/>
                <a:gd name="T5" fmla="*/ 8 h 83"/>
                <a:gd name="T6" fmla="*/ 57 w 65"/>
                <a:gd name="T7" fmla="*/ 8 h 83"/>
                <a:gd name="T8" fmla="*/ 57 w 65"/>
                <a:gd name="T9" fmla="*/ 14 h 83"/>
                <a:gd name="T10" fmla="*/ 57 w 65"/>
                <a:gd name="T11" fmla="*/ 75 h 83"/>
                <a:gd name="T12" fmla="*/ 8 w 65"/>
                <a:gd name="T13" fmla="*/ 75 h 83"/>
                <a:gd name="T14" fmla="*/ 8 w 65"/>
                <a:gd name="T15" fmla="*/ 8 h 83"/>
                <a:gd name="T16" fmla="*/ 19 w 65"/>
                <a:gd name="T17" fmla="*/ 8 h 83"/>
                <a:gd name="T18" fmla="*/ 19 w 65"/>
                <a:gd name="T19" fmla="*/ 0 h 83"/>
                <a:gd name="T20" fmla="*/ 5 w 65"/>
                <a:gd name="T21" fmla="*/ 0 h 83"/>
                <a:gd name="T22" fmla="*/ 0 w 65"/>
                <a:gd name="T23" fmla="*/ 4 h 83"/>
                <a:gd name="T24" fmla="*/ 0 w 65"/>
                <a:gd name="T25" fmla="*/ 79 h 83"/>
                <a:gd name="T26" fmla="*/ 5 w 65"/>
                <a:gd name="T27" fmla="*/ 83 h 83"/>
                <a:gd name="T28" fmla="*/ 60 w 65"/>
                <a:gd name="T29" fmla="*/ 83 h 83"/>
                <a:gd name="T30" fmla="*/ 65 w 65"/>
                <a:gd name="T31" fmla="*/ 79 h 83"/>
                <a:gd name="T32" fmla="*/ 65 w 65"/>
                <a:gd name="T33" fmla="*/ 4 h 83"/>
                <a:gd name="T34" fmla="*/ 60 w 65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83">
                  <a:moveTo>
                    <a:pt x="6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3" y="83"/>
                    <a:pt x="65" y="81"/>
                    <a:pt x="65" y="7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9613" y="2924176"/>
              <a:ext cx="55563" cy="22225"/>
            </a:xfrm>
            <a:custGeom>
              <a:avLst/>
              <a:gdLst>
                <a:gd name="T0" fmla="*/ 15 w 15"/>
                <a:gd name="T1" fmla="*/ 1 h 6"/>
                <a:gd name="T2" fmla="*/ 15 w 15"/>
                <a:gd name="T3" fmla="*/ 0 h 6"/>
                <a:gd name="T4" fmla="*/ 14 w 15"/>
                <a:gd name="T5" fmla="*/ 0 h 6"/>
                <a:gd name="T6" fmla="*/ 1 w 15"/>
                <a:gd name="T7" fmla="*/ 0 h 6"/>
                <a:gd name="T8" fmla="*/ 0 w 15"/>
                <a:gd name="T9" fmla="*/ 0 h 6"/>
                <a:gd name="T10" fmla="*/ 0 w 15"/>
                <a:gd name="T11" fmla="*/ 1 h 6"/>
                <a:gd name="T12" fmla="*/ 0 w 15"/>
                <a:gd name="T13" fmla="*/ 6 h 6"/>
                <a:gd name="T14" fmla="*/ 15 w 15"/>
                <a:gd name="T15" fmla="*/ 6 h 6"/>
                <a:gd name="T16" fmla="*/ 15 w 15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6">
                  <a:moveTo>
                    <a:pt x="15" y="1"/>
                  </a:moveTo>
                  <a:cubicBezTo>
                    <a:pt x="15" y="1"/>
                    <a:pt x="15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10563" y="2905126"/>
              <a:ext cx="93663" cy="60325"/>
            </a:xfrm>
            <a:custGeom>
              <a:avLst/>
              <a:gdLst>
                <a:gd name="T0" fmla="*/ 4 w 25"/>
                <a:gd name="T1" fmla="*/ 16 h 16"/>
                <a:gd name="T2" fmla="*/ 21 w 25"/>
                <a:gd name="T3" fmla="*/ 16 h 16"/>
                <a:gd name="T4" fmla="*/ 24 w 25"/>
                <a:gd name="T5" fmla="*/ 15 h 16"/>
                <a:gd name="T6" fmla="*/ 25 w 25"/>
                <a:gd name="T7" fmla="*/ 13 h 16"/>
                <a:gd name="T8" fmla="*/ 25 w 25"/>
                <a:gd name="T9" fmla="*/ 2 h 16"/>
                <a:gd name="T10" fmla="*/ 24 w 25"/>
                <a:gd name="T11" fmla="*/ 1 h 16"/>
                <a:gd name="T12" fmla="*/ 21 w 25"/>
                <a:gd name="T13" fmla="*/ 0 h 16"/>
                <a:gd name="T14" fmla="*/ 4 w 25"/>
                <a:gd name="T15" fmla="*/ 0 h 16"/>
                <a:gd name="T16" fmla="*/ 1 w 25"/>
                <a:gd name="T17" fmla="*/ 1 h 16"/>
                <a:gd name="T18" fmla="*/ 0 w 25"/>
                <a:gd name="T19" fmla="*/ 2 h 16"/>
                <a:gd name="T20" fmla="*/ 0 w 25"/>
                <a:gd name="T21" fmla="*/ 13 h 16"/>
                <a:gd name="T22" fmla="*/ 1 w 25"/>
                <a:gd name="T23" fmla="*/ 15 h 16"/>
                <a:gd name="T24" fmla="*/ 4 w 25"/>
                <a:gd name="T25" fmla="*/ 16 h 16"/>
                <a:gd name="T26" fmla="*/ 3 w 25"/>
                <a:gd name="T27" fmla="*/ 6 h 16"/>
                <a:gd name="T28" fmla="*/ 4 w 25"/>
                <a:gd name="T29" fmla="*/ 4 h 16"/>
                <a:gd name="T30" fmla="*/ 4 w 25"/>
                <a:gd name="T31" fmla="*/ 4 h 16"/>
                <a:gd name="T32" fmla="*/ 6 w 25"/>
                <a:gd name="T33" fmla="*/ 3 h 16"/>
                <a:gd name="T34" fmla="*/ 19 w 25"/>
                <a:gd name="T35" fmla="*/ 3 h 16"/>
                <a:gd name="T36" fmla="*/ 21 w 25"/>
                <a:gd name="T37" fmla="*/ 4 h 16"/>
                <a:gd name="T38" fmla="*/ 21 w 25"/>
                <a:gd name="T39" fmla="*/ 4 h 16"/>
                <a:gd name="T40" fmla="*/ 22 w 25"/>
                <a:gd name="T41" fmla="*/ 6 h 16"/>
                <a:gd name="T42" fmla="*/ 22 w 25"/>
                <a:gd name="T43" fmla="*/ 9 h 16"/>
                <a:gd name="T44" fmla="*/ 21 w 25"/>
                <a:gd name="T45" fmla="*/ 11 h 16"/>
                <a:gd name="T46" fmla="*/ 19 w 25"/>
                <a:gd name="T47" fmla="*/ 12 h 16"/>
                <a:gd name="T48" fmla="*/ 6 w 25"/>
                <a:gd name="T49" fmla="*/ 12 h 16"/>
                <a:gd name="T50" fmla="*/ 4 w 25"/>
                <a:gd name="T51" fmla="*/ 11 h 16"/>
                <a:gd name="T52" fmla="*/ 3 w 25"/>
                <a:gd name="T53" fmla="*/ 9 h 16"/>
                <a:gd name="T54" fmla="*/ 3 w 25"/>
                <a:gd name="T5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16">
                  <a:moveTo>
                    <a:pt x="4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3" y="16"/>
                    <a:pt x="24" y="15"/>
                  </a:cubicBezTo>
                  <a:cubicBezTo>
                    <a:pt x="24" y="15"/>
                    <a:pt x="25" y="14"/>
                    <a:pt x="25" y="1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4" y="1"/>
                    <a:pt x="24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2" y="16"/>
                    <a:pt x="3" y="16"/>
                    <a:pt x="4" y="16"/>
                  </a:cubicBezTo>
                  <a:close/>
                  <a:moveTo>
                    <a:pt x="3" y="6"/>
                  </a:moveTo>
                  <a:cubicBezTo>
                    <a:pt x="3" y="5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2" y="5"/>
                    <a:pt x="22" y="6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1" y="11"/>
                    <a:pt x="21" y="11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4" y="11"/>
                  </a:cubicBezTo>
                  <a:cubicBezTo>
                    <a:pt x="4" y="11"/>
                    <a:pt x="3" y="10"/>
                    <a:pt x="3" y="9"/>
                  </a:cubicBez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165476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2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2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31" name="出自【趣你的PPT】(微信:qunideppt)：最优质的PPT资源库"/>
          <p:cNvSpPr txBox="1">
            <a:spLocks/>
          </p:cNvSpPr>
          <p:nvPr/>
        </p:nvSpPr>
        <p:spPr>
          <a:xfrm>
            <a:off x="1356330" y="4024290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32" name="出自【趣你的PPT】(微信:qunideppt)：最优质的PPT资源库"/>
          <p:cNvSpPr txBox="1"/>
          <p:nvPr/>
        </p:nvSpPr>
        <p:spPr>
          <a:xfrm>
            <a:off x="1006688" y="4322924"/>
            <a:ext cx="25308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33" name="出自【趣你的PPT】(微信:qunideppt)：最优质的PPT资源库"/>
          <p:cNvSpPr txBox="1">
            <a:spLocks/>
          </p:cNvSpPr>
          <p:nvPr/>
        </p:nvSpPr>
        <p:spPr>
          <a:xfrm>
            <a:off x="8558594" y="4018784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34" name="出自【趣你的PPT】(微信:qunideppt)：最优质的PPT资源库"/>
          <p:cNvSpPr txBox="1"/>
          <p:nvPr/>
        </p:nvSpPr>
        <p:spPr>
          <a:xfrm>
            <a:off x="8634061" y="4358058"/>
            <a:ext cx="25440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研究过程与方法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3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0088" y="1438636"/>
            <a:ext cx="3667760" cy="4395169"/>
          </a:xfrm>
          <a:custGeom>
            <a:avLst/>
            <a:gdLst>
              <a:gd name="connsiteX0" fmla="*/ 0 w 3667760"/>
              <a:gd name="connsiteY0" fmla="*/ 0 h 4395169"/>
              <a:gd name="connsiteX1" fmla="*/ 3667760 w 3667760"/>
              <a:gd name="connsiteY1" fmla="*/ 0 h 4395169"/>
              <a:gd name="connsiteX2" fmla="*/ 3667760 w 3667760"/>
              <a:gd name="connsiteY2" fmla="*/ 4395169 h 4395169"/>
              <a:gd name="connsiteX3" fmla="*/ 0 w 3667760"/>
              <a:gd name="connsiteY3" fmla="*/ 4395169 h 439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760" h="4395169">
                <a:moveTo>
                  <a:pt x="0" y="0"/>
                </a:moveTo>
                <a:lnTo>
                  <a:pt x="3667760" y="0"/>
                </a:lnTo>
                <a:lnTo>
                  <a:pt x="3667760" y="4395169"/>
                </a:lnTo>
                <a:lnTo>
                  <a:pt x="0" y="4395169"/>
                </a:lnTo>
                <a:close/>
              </a:path>
            </a:pathLst>
          </a:custGeom>
        </p:spPr>
      </p:pic>
      <p:sp>
        <p:nvSpPr>
          <p:cNvPr id="14" name="出自【趣你的PPT】(微信:qunideppt)：最优质的PPT资源库"/>
          <p:cNvSpPr/>
          <p:nvPr/>
        </p:nvSpPr>
        <p:spPr>
          <a:xfrm>
            <a:off x="6452162" y="1884119"/>
            <a:ext cx="4174427" cy="1452880"/>
          </a:xfrm>
          <a:prstGeom prst="roundRect">
            <a:avLst/>
          </a:prstGeom>
          <a:noFill/>
          <a:ln>
            <a:solidFill>
              <a:srgbClr val="088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238894" y="1685999"/>
            <a:ext cx="2600960" cy="436880"/>
          </a:xfrm>
          <a:prstGeom prst="rect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452162" y="4133563"/>
            <a:ext cx="4174427" cy="1452880"/>
          </a:xfrm>
          <a:prstGeom prst="roundRect">
            <a:avLst/>
          </a:prstGeom>
          <a:noFill/>
          <a:ln>
            <a:solidFill>
              <a:srgbClr val="088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7238894" y="3935443"/>
            <a:ext cx="2600960" cy="436880"/>
          </a:xfrm>
          <a:prstGeom prst="rect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519006" y="2319674"/>
            <a:ext cx="404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4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7339544" y="1737183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7339544" y="3986627"/>
            <a:ext cx="2399659" cy="334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519006" y="4569118"/>
            <a:ext cx="404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4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4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1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研究过程与方法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830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6544211" y="2942172"/>
            <a:ext cx="1375639" cy="1587501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3691386" y="2942172"/>
            <a:ext cx="1374053" cy="1587501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4403800" y="1702333"/>
            <a:ext cx="1374053" cy="1589088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5833385" y="1702333"/>
            <a:ext cx="1374053" cy="1589088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4403800" y="4174071"/>
            <a:ext cx="1374053" cy="1589088"/>
          </a:xfrm>
          <a:custGeom>
            <a:avLst/>
            <a:gdLst>
              <a:gd name="T0" fmla="*/ 1130 w 2260"/>
              <a:gd name="T1" fmla="*/ 0 h 2609"/>
              <a:gd name="T2" fmla="*/ 1695 w 2260"/>
              <a:gd name="T3" fmla="*/ 326 h 2609"/>
              <a:gd name="T4" fmla="*/ 2260 w 2260"/>
              <a:gd name="T5" fmla="*/ 652 h 2609"/>
              <a:gd name="T6" fmla="*/ 2260 w 2260"/>
              <a:gd name="T7" fmla="*/ 1305 h 2609"/>
              <a:gd name="T8" fmla="*/ 2260 w 2260"/>
              <a:gd name="T9" fmla="*/ 1957 h 2609"/>
              <a:gd name="T10" fmla="*/ 1695 w 2260"/>
              <a:gd name="T11" fmla="*/ 2283 h 2609"/>
              <a:gd name="T12" fmla="*/ 1130 w 2260"/>
              <a:gd name="T13" fmla="*/ 2609 h 2609"/>
              <a:gd name="T14" fmla="*/ 565 w 2260"/>
              <a:gd name="T15" fmla="*/ 2283 h 2609"/>
              <a:gd name="T16" fmla="*/ 0 w 2260"/>
              <a:gd name="T17" fmla="*/ 1957 h 2609"/>
              <a:gd name="T18" fmla="*/ 0 w 2260"/>
              <a:gd name="T19" fmla="*/ 1305 h 2609"/>
              <a:gd name="T20" fmla="*/ 0 w 2260"/>
              <a:gd name="T21" fmla="*/ 652 h 2609"/>
              <a:gd name="T22" fmla="*/ 565 w 2260"/>
              <a:gd name="T23" fmla="*/ 326 h 2609"/>
              <a:gd name="T24" fmla="*/ 1130 w 2260"/>
              <a:gd name="T25" fmla="*/ 0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>
            <a:off x="5833385" y="4174071"/>
            <a:ext cx="1374053" cy="1589088"/>
          </a:xfrm>
          <a:custGeom>
            <a:avLst/>
            <a:gdLst>
              <a:gd name="T0" fmla="*/ 1130 w 2260"/>
              <a:gd name="T1" fmla="*/ 0 h 2609"/>
              <a:gd name="T2" fmla="*/ 1695 w 2260"/>
              <a:gd name="T3" fmla="*/ 326 h 2609"/>
              <a:gd name="T4" fmla="*/ 2260 w 2260"/>
              <a:gd name="T5" fmla="*/ 652 h 2609"/>
              <a:gd name="T6" fmla="*/ 2260 w 2260"/>
              <a:gd name="T7" fmla="*/ 1305 h 2609"/>
              <a:gd name="T8" fmla="*/ 2260 w 2260"/>
              <a:gd name="T9" fmla="*/ 1957 h 2609"/>
              <a:gd name="T10" fmla="*/ 1695 w 2260"/>
              <a:gd name="T11" fmla="*/ 2283 h 2609"/>
              <a:gd name="T12" fmla="*/ 1130 w 2260"/>
              <a:gd name="T13" fmla="*/ 2609 h 2609"/>
              <a:gd name="T14" fmla="*/ 565 w 2260"/>
              <a:gd name="T15" fmla="*/ 2283 h 2609"/>
              <a:gd name="T16" fmla="*/ 0 w 2260"/>
              <a:gd name="T17" fmla="*/ 1957 h 2609"/>
              <a:gd name="T18" fmla="*/ 0 w 2260"/>
              <a:gd name="T19" fmla="*/ 1305 h 2609"/>
              <a:gd name="T20" fmla="*/ 0 w 2260"/>
              <a:gd name="T21" fmla="*/ 652 h 2609"/>
              <a:gd name="T22" fmla="*/ 565 w 2260"/>
              <a:gd name="T23" fmla="*/ 326 h 2609"/>
              <a:gd name="T24" fmla="*/ 1130 w 2260"/>
              <a:gd name="T25" fmla="*/ 0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97573" y="3435884"/>
            <a:ext cx="612454" cy="604839"/>
          </a:xfrm>
          <a:custGeom>
            <a:avLst/>
            <a:gdLst>
              <a:gd name="T0" fmla="*/ 909 w 1006"/>
              <a:gd name="T1" fmla="*/ 858 h 995"/>
              <a:gd name="T2" fmla="*/ 805 w 1006"/>
              <a:gd name="T3" fmla="*/ 858 h 995"/>
              <a:gd name="T4" fmla="*/ 969 w 1006"/>
              <a:gd name="T5" fmla="*/ 97 h 995"/>
              <a:gd name="T6" fmla="*/ 834 w 1006"/>
              <a:gd name="T7" fmla="*/ 0 h 995"/>
              <a:gd name="T8" fmla="*/ 472 w 1006"/>
              <a:gd name="T9" fmla="*/ 323 h 995"/>
              <a:gd name="T10" fmla="*/ 421 w 1006"/>
              <a:gd name="T11" fmla="*/ 397 h 995"/>
              <a:gd name="T12" fmla="*/ 376 w 1006"/>
              <a:gd name="T13" fmla="*/ 419 h 995"/>
              <a:gd name="T14" fmla="*/ 381 w 1006"/>
              <a:gd name="T15" fmla="*/ 556 h 995"/>
              <a:gd name="T16" fmla="*/ 89 w 1006"/>
              <a:gd name="T17" fmla="*/ 810 h 995"/>
              <a:gd name="T18" fmla="*/ 57 w 1006"/>
              <a:gd name="T19" fmla="*/ 995 h 995"/>
              <a:gd name="T20" fmla="*/ 208 w 1006"/>
              <a:gd name="T21" fmla="*/ 844 h 995"/>
              <a:gd name="T22" fmla="*/ 445 w 1006"/>
              <a:gd name="T23" fmla="*/ 621 h 995"/>
              <a:gd name="T24" fmla="*/ 578 w 1006"/>
              <a:gd name="T25" fmla="*/ 621 h 995"/>
              <a:gd name="T26" fmla="*/ 616 w 1006"/>
              <a:gd name="T27" fmla="*/ 537 h 995"/>
              <a:gd name="T28" fmla="*/ 674 w 1006"/>
              <a:gd name="T29" fmla="*/ 525 h 995"/>
              <a:gd name="T30" fmla="*/ 969 w 1006"/>
              <a:gd name="T31" fmla="*/ 97 h 995"/>
              <a:gd name="T32" fmla="*/ 392 w 1006"/>
              <a:gd name="T33" fmla="*/ 325 h 995"/>
              <a:gd name="T34" fmla="*/ 404 w 1006"/>
              <a:gd name="T35" fmla="*/ 312 h 995"/>
              <a:gd name="T36" fmla="*/ 436 w 1006"/>
              <a:gd name="T37" fmla="*/ 281 h 995"/>
              <a:gd name="T38" fmla="*/ 215 w 1006"/>
              <a:gd name="T39" fmla="*/ 1 h 995"/>
              <a:gd name="T40" fmla="*/ 280 w 1006"/>
              <a:gd name="T41" fmla="*/ 160 h 995"/>
              <a:gd name="T42" fmla="*/ 21 w 1006"/>
              <a:gd name="T43" fmla="*/ 195 h 995"/>
              <a:gd name="T44" fmla="*/ 232 w 1006"/>
              <a:gd name="T45" fmla="*/ 447 h 995"/>
              <a:gd name="T46" fmla="*/ 303 w 1006"/>
              <a:gd name="T47" fmla="*/ 433 h 995"/>
              <a:gd name="T48" fmla="*/ 363 w 1006"/>
              <a:gd name="T49" fmla="*/ 354 h 995"/>
              <a:gd name="T50" fmla="*/ 672 w 1006"/>
              <a:gd name="T51" fmla="*/ 606 h 995"/>
              <a:gd name="T52" fmla="*/ 617 w 1006"/>
              <a:gd name="T53" fmla="*/ 660 h 995"/>
              <a:gd name="T54" fmla="*/ 741 w 1006"/>
              <a:gd name="T55" fmla="*/ 871 h 995"/>
              <a:gd name="T56" fmla="*/ 869 w 1006"/>
              <a:gd name="T57" fmla="*/ 995 h 995"/>
              <a:gd name="T58" fmla="*/ 980 w 1006"/>
              <a:gd name="T59" fmla="*/ 825 h 995"/>
              <a:gd name="T60" fmla="*/ 702 w 1006"/>
              <a:gd name="T61" fmla="*/ 576 h 995"/>
              <a:gd name="T62" fmla="*/ 658 w 1006"/>
              <a:gd name="T63" fmla="*/ 579 h 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06" h="995">
                <a:moveTo>
                  <a:pt x="857" y="806"/>
                </a:moveTo>
                <a:cubicBezTo>
                  <a:pt x="886" y="806"/>
                  <a:pt x="909" y="829"/>
                  <a:pt x="909" y="858"/>
                </a:cubicBezTo>
                <a:cubicBezTo>
                  <a:pt x="909" y="887"/>
                  <a:pt x="886" y="910"/>
                  <a:pt x="857" y="910"/>
                </a:cubicBezTo>
                <a:cubicBezTo>
                  <a:pt x="828" y="910"/>
                  <a:pt x="805" y="887"/>
                  <a:pt x="805" y="858"/>
                </a:cubicBezTo>
                <a:cubicBezTo>
                  <a:pt x="805" y="829"/>
                  <a:pt x="828" y="806"/>
                  <a:pt x="857" y="806"/>
                </a:cubicBezTo>
                <a:close/>
                <a:moveTo>
                  <a:pt x="969" y="97"/>
                </a:moveTo>
                <a:lnTo>
                  <a:pt x="900" y="28"/>
                </a:lnTo>
                <a:cubicBezTo>
                  <a:pt x="882" y="9"/>
                  <a:pt x="858" y="0"/>
                  <a:pt x="834" y="0"/>
                </a:cubicBezTo>
                <a:cubicBezTo>
                  <a:pt x="810" y="0"/>
                  <a:pt x="786" y="9"/>
                  <a:pt x="767" y="28"/>
                </a:cubicBezTo>
                <a:lnTo>
                  <a:pt x="472" y="323"/>
                </a:lnTo>
                <a:cubicBezTo>
                  <a:pt x="481" y="340"/>
                  <a:pt x="475" y="367"/>
                  <a:pt x="460" y="381"/>
                </a:cubicBezTo>
                <a:cubicBezTo>
                  <a:pt x="451" y="391"/>
                  <a:pt x="435" y="397"/>
                  <a:pt x="421" y="397"/>
                </a:cubicBezTo>
                <a:cubicBezTo>
                  <a:pt x="414" y="397"/>
                  <a:pt x="408" y="396"/>
                  <a:pt x="402" y="393"/>
                </a:cubicBezTo>
                <a:lnTo>
                  <a:pt x="376" y="419"/>
                </a:lnTo>
                <a:cubicBezTo>
                  <a:pt x="340" y="455"/>
                  <a:pt x="340" y="515"/>
                  <a:pt x="376" y="552"/>
                </a:cubicBezTo>
                <a:lnTo>
                  <a:pt x="381" y="556"/>
                </a:lnTo>
                <a:lnTo>
                  <a:pt x="151" y="787"/>
                </a:lnTo>
                <a:lnTo>
                  <a:pt x="89" y="810"/>
                </a:lnTo>
                <a:lnTo>
                  <a:pt x="0" y="938"/>
                </a:lnTo>
                <a:lnTo>
                  <a:pt x="57" y="995"/>
                </a:lnTo>
                <a:lnTo>
                  <a:pt x="185" y="906"/>
                </a:lnTo>
                <a:lnTo>
                  <a:pt x="208" y="844"/>
                </a:lnTo>
                <a:lnTo>
                  <a:pt x="439" y="614"/>
                </a:lnTo>
                <a:lnTo>
                  <a:pt x="445" y="621"/>
                </a:lnTo>
                <a:cubicBezTo>
                  <a:pt x="464" y="639"/>
                  <a:pt x="488" y="648"/>
                  <a:pt x="512" y="648"/>
                </a:cubicBezTo>
                <a:cubicBezTo>
                  <a:pt x="536" y="648"/>
                  <a:pt x="560" y="639"/>
                  <a:pt x="578" y="621"/>
                </a:cubicBezTo>
                <a:lnTo>
                  <a:pt x="604" y="595"/>
                </a:lnTo>
                <a:cubicBezTo>
                  <a:pt x="596" y="577"/>
                  <a:pt x="602" y="551"/>
                  <a:pt x="616" y="537"/>
                </a:cubicBezTo>
                <a:cubicBezTo>
                  <a:pt x="626" y="527"/>
                  <a:pt x="642" y="521"/>
                  <a:pt x="656" y="521"/>
                </a:cubicBezTo>
                <a:cubicBezTo>
                  <a:pt x="662" y="521"/>
                  <a:pt x="669" y="522"/>
                  <a:pt x="674" y="525"/>
                </a:cubicBezTo>
                <a:lnTo>
                  <a:pt x="969" y="230"/>
                </a:lnTo>
                <a:cubicBezTo>
                  <a:pt x="1006" y="193"/>
                  <a:pt x="1006" y="133"/>
                  <a:pt x="969" y="97"/>
                </a:cubicBezTo>
                <a:close/>
                <a:moveTo>
                  <a:pt x="363" y="354"/>
                </a:moveTo>
                <a:lnTo>
                  <a:pt x="392" y="325"/>
                </a:lnTo>
                <a:lnTo>
                  <a:pt x="418" y="338"/>
                </a:lnTo>
                <a:lnTo>
                  <a:pt x="404" y="312"/>
                </a:lnTo>
                <a:lnTo>
                  <a:pt x="433" y="284"/>
                </a:lnTo>
                <a:lnTo>
                  <a:pt x="436" y="281"/>
                </a:lnTo>
                <a:cubicBezTo>
                  <a:pt x="442" y="264"/>
                  <a:pt x="446" y="248"/>
                  <a:pt x="446" y="233"/>
                </a:cubicBezTo>
                <a:cubicBezTo>
                  <a:pt x="446" y="115"/>
                  <a:pt x="333" y="0"/>
                  <a:pt x="215" y="1"/>
                </a:cubicBezTo>
                <a:cubicBezTo>
                  <a:pt x="214" y="1"/>
                  <a:pt x="201" y="15"/>
                  <a:pt x="193" y="22"/>
                </a:cubicBezTo>
                <a:cubicBezTo>
                  <a:pt x="288" y="117"/>
                  <a:pt x="280" y="102"/>
                  <a:pt x="280" y="160"/>
                </a:cubicBezTo>
                <a:cubicBezTo>
                  <a:pt x="280" y="207"/>
                  <a:pt x="205" y="282"/>
                  <a:pt x="159" y="282"/>
                </a:cubicBezTo>
                <a:cubicBezTo>
                  <a:pt x="99" y="282"/>
                  <a:pt x="118" y="291"/>
                  <a:pt x="21" y="195"/>
                </a:cubicBezTo>
                <a:cubicBezTo>
                  <a:pt x="14" y="202"/>
                  <a:pt x="0" y="215"/>
                  <a:pt x="0" y="216"/>
                </a:cubicBezTo>
                <a:cubicBezTo>
                  <a:pt x="2" y="334"/>
                  <a:pt x="113" y="447"/>
                  <a:pt x="232" y="447"/>
                </a:cubicBezTo>
                <a:cubicBezTo>
                  <a:pt x="253" y="447"/>
                  <a:pt x="276" y="440"/>
                  <a:pt x="299" y="429"/>
                </a:cubicBezTo>
                <a:lnTo>
                  <a:pt x="303" y="433"/>
                </a:lnTo>
                <a:cubicBezTo>
                  <a:pt x="310" y="414"/>
                  <a:pt x="322" y="395"/>
                  <a:pt x="337" y="380"/>
                </a:cubicBezTo>
                <a:lnTo>
                  <a:pt x="363" y="354"/>
                </a:lnTo>
                <a:close/>
                <a:moveTo>
                  <a:pt x="658" y="579"/>
                </a:moveTo>
                <a:lnTo>
                  <a:pt x="672" y="606"/>
                </a:lnTo>
                <a:lnTo>
                  <a:pt x="644" y="634"/>
                </a:lnTo>
                <a:lnTo>
                  <a:pt x="617" y="660"/>
                </a:lnTo>
                <a:cubicBezTo>
                  <a:pt x="602" y="675"/>
                  <a:pt x="584" y="687"/>
                  <a:pt x="564" y="694"/>
                </a:cubicBezTo>
                <a:lnTo>
                  <a:pt x="741" y="871"/>
                </a:lnTo>
                <a:lnTo>
                  <a:pt x="824" y="983"/>
                </a:lnTo>
                <a:lnTo>
                  <a:pt x="869" y="995"/>
                </a:lnTo>
                <a:lnTo>
                  <a:pt x="992" y="871"/>
                </a:lnTo>
                <a:lnTo>
                  <a:pt x="980" y="825"/>
                </a:lnTo>
                <a:lnTo>
                  <a:pt x="869" y="743"/>
                </a:lnTo>
                <a:lnTo>
                  <a:pt x="702" y="576"/>
                </a:lnTo>
                <a:lnTo>
                  <a:pt x="685" y="592"/>
                </a:lnTo>
                <a:lnTo>
                  <a:pt x="658" y="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762723" y="4645905"/>
            <a:ext cx="570977" cy="624313"/>
            <a:chOff x="4762723" y="4645905"/>
            <a:chExt cx="570977" cy="624313"/>
          </a:xfrm>
        </p:grpSpPr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2723" y="4645905"/>
              <a:ext cx="570977" cy="440865"/>
            </a:xfrm>
            <a:custGeom>
              <a:avLst/>
              <a:gdLst>
                <a:gd name="T0" fmla="*/ 179 w 193"/>
                <a:gd name="T1" fmla="*/ 54 h 149"/>
                <a:gd name="T2" fmla="*/ 193 w 193"/>
                <a:gd name="T3" fmla="*/ 0 h 149"/>
                <a:gd name="T4" fmla="*/ 138 w 193"/>
                <a:gd name="T5" fmla="*/ 13 h 149"/>
                <a:gd name="T6" fmla="*/ 152 w 193"/>
                <a:gd name="T7" fmla="*/ 27 h 149"/>
                <a:gd name="T8" fmla="*/ 99 w 193"/>
                <a:gd name="T9" fmla="*/ 79 h 149"/>
                <a:gd name="T10" fmla="*/ 77 w 193"/>
                <a:gd name="T11" fmla="*/ 57 h 149"/>
                <a:gd name="T12" fmla="*/ 0 w 193"/>
                <a:gd name="T13" fmla="*/ 134 h 149"/>
                <a:gd name="T14" fmla="*/ 15 w 193"/>
                <a:gd name="T15" fmla="*/ 149 h 149"/>
                <a:gd name="T16" fmla="*/ 15 w 193"/>
                <a:gd name="T17" fmla="*/ 149 h 149"/>
                <a:gd name="T18" fmla="*/ 77 w 193"/>
                <a:gd name="T19" fmla="*/ 87 h 149"/>
                <a:gd name="T20" fmla="*/ 99 w 193"/>
                <a:gd name="T21" fmla="*/ 108 h 149"/>
                <a:gd name="T22" fmla="*/ 167 w 193"/>
                <a:gd name="T23" fmla="*/ 41 h 149"/>
                <a:gd name="T24" fmla="*/ 179 w 193"/>
                <a:gd name="T25" fmla="*/ 5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49">
                  <a:moveTo>
                    <a:pt x="179" y="54"/>
                  </a:moveTo>
                  <a:lnTo>
                    <a:pt x="193" y="0"/>
                  </a:lnTo>
                  <a:lnTo>
                    <a:pt x="138" y="13"/>
                  </a:lnTo>
                  <a:lnTo>
                    <a:pt x="152" y="27"/>
                  </a:lnTo>
                  <a:lnTo>
                    <a:pt x="99" y="79"/>
                  </a:lnTo>
                  <a:lnTo>
                    <a:pt x="77" y="57"/>
                  </a:lnTo>
                  <a:lnTo>
                    <a:pt x="0" y="134"/>
                  </a:lnTo>
                  <a:lnTo>
                    <a:pt x="15" y="149"/>
                  </a:lnTo>
                  <a:lnTo>
                    <a:pt x="15" y="149"/>
                  </a:lnTo>
                  <a:lnTo>
                    <a:pt x="77" y="87"/>
                  </a:lnTo>
                  <a:lnTo>
                    <a:pt x="99" y="108"/>
                  </a:lnTo>
                  <a:lnTo>
                    <a:pt x="167" y="41"/>
                  </a:lnTo>
                  <a:lnTo>
                    <a:pt x="179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4" tIns="45713" rIns="91424" bIns="4571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13018" y="5119317"/>
              <a:ext cx="82835" cy="150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4" tIns="45713" rIns="91424" bIns="4571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49105" y="5045344"/>
              <a:ext cx="82835" cy="224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4" tIns="45713" rIns="91424" bIns="4571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88151" y="4971373"/>
              <a:ext cx="82835" cy="298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4" tIns="45713" rIns="91424" bIns="4571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24238" y="4897404"/>
              <a:ext cx="82835" cy="372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4" tIns="45713" rIns="91424" bIns="4571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18919" y="2114022"/>
            <a:ext cx="582728" cy="517750"/>
          </a:xfrm>
          <a:custGeom>
            <a:avLst/>
            <a:gdLst>
              <a:gd name="T0" fmla="*/ 133 w 134"/>
              <a:gd name="T1" fmla="*/ 16 h 119"/>
              <a:gd name="T2" fmla="*/ 121 w 134"/>
              <a:gd name="T3" fmla="*/ 5 h 119"/>
              <a:gd name="T4" fmla="*/ 115 w 134"/>
              <a:gd name="T5" fmla="*/ 5 h 119"/>
              <a:gd name="T6" fmla="*/ 114 w 134"/>
              <a:gd name="T7" fmla="*/ 8 h 119"/>
              <a:gd name="T8" fmla="*/ 111 w 134"/>
              <a:gd name="T9" fmla="*/ 9 h 119"/>
              <a:gd name="T10" fmla="*/ 111 w 134"/>
              <a:gd name="T11" fmla="*/ 9 h 119"/>
              <a:gd name="T12" fmla="*/ 81 w 134"/>
              <a:gd name="T13" fmla="*/ 39 h 119"/>
              <a:gd name="T14" fmla="*/ 79 w 134"/>
              <a:gd name="T15" fmla="*/ 47 h 119"/>
              <a:gd name="T16" fmla="*/ 82 w 134"/>
              <a:gd name="T17" fmla="*/ 50 h 119"/>
              <a:gd name="T18" fmla="*/ 82 w 134"/>
              <a:gd name="T19" fmla="*/ 50 h 119"/>
              <a:gd name="T20" fmla="*/ 83 w 134"/>
              <a:gd name="T21" fmla="*/ 51 h 119"/>
              <a:gd name="T22" fmla="*/ 76 w 134"/>
              <a:gd name="T23" fmla="*/ 57 h 119"/>
              <a:gd name="T24" fmla="*/ 54 w 134"/>
              <a:gd name="T25" fmla="*/ 35 h 119"/>
              <a:gd name="T26" fmla="*/ 47 w 134"/>
              <a:gd name="T27" fmla="*/ 10 h 119"/>
              <a:gd name="T28" fmla="*/ 21 w 134"/>
              <a:gd name="T29" fmla="*/ 3 h 119"/>
              <a:gd name="T30" fmla="*/ 36 w 134"/>
              <a:gd name="T31" fmla="*/ 18 h 119"/>
              <a:gd name="T32" fmla="*/ 32 w 134"/>
              <a:gd name="T33" fmla="*/ 32 h 119"/>
              <a:gd name="T34" fmla="*/ 18 w 134"/>
              <a:gd name="T35" fmla="*/ 36 h 119"/>
              <a:gd name="T36" fmla="*/ 3 w 134"/>
              <a:gd name="T37" fmla="*/ 21 h 119"/>
              <a:gd name="T38" fmla="*/ 10 w 134"/>
              <a:gd name="T39" fmla="*/ 47 h 119"/>
              <a:gd name="T40" fmla="*/ 36 w 134"/>
              <a:gd name="T41" fmla="*/ 53 h 119"/>
              <a:gd name="T42" fmla="*/ 37 w 134"/>
              <a:gd name="T43" fmla="*/ 53 h 119"/>
              <a:gd name="T44" fmla="*/ 58 w 134"/>
              <a:gd name="T45" fmla="*/ 75 h 119"/>
              <a:gd name="T46" fmla="*/ 38 w 134"/>
              <a:gd name="T47" fmla="*/ 96 h 119"/>
              <a:gd name="T48" fmla="*/ 36 w 134"/>
              <a:gd name="T49" fmla="*/ 95 h 119"/>
              <a:gd name="T50" fmla="*/ 31 w 134"/>
              <a:gd name="T51" fmla="*/ 99 h 119"/>
              <a:gd name="T52" fmla="*/ 21 w 134"/>
              <a:gd name="T53" fmla="*/ 115 h 119"/>
              <a:gd name="T54" fmla="*/ 23 w 134"/>
              <a:gd name="T55" fmla="*/ 117 h 119"/>
              <a:gd name="T56" fmla="*/ 39 w 134"/>
              <a:gd name="T57" fmla="*/ 107 h 119"/>
              <a:gd name="T58" fmla="*/ 43 w 134"/>
              <a:gd name="T59" fmla="*/ 101 h 119"/>
              <a:gd name="T60" fmla="*/ 42 w 134"/>
              <a:gd name="T61" fmla="*/ 100 h 119"/>
              <a:gd name="T62" fmla="*/ 63 w 134"/>
              <a:gd name="T63" fmla="*/ 80 h 119"/>
              <a:gd name="T64" fmla="*/ 98 w 134"/>
              <a:gd name="T65" fmla="*/ 115 h 119"/>
              <a:gd name="T66" fmla="*/ 107 w 134"/>
              <a:gd name="T67" fmla="*/ 119 h 119"/>
              <a:gd name="T68" fmla="*/ 116 w 134"/>
              <a:gd name="T69" fmla="*/ 115 h 119"/>
              <a:gd name="T70" fmla="*/ 116 w 134"/>
              <a:gd name="T71" fmla="*/ 97 h 119"/>
              <a:gd name="T72" fmla="*/ 81 w 134"/>
              <a:gd name="T73" fmla="*/ 62 h 119"/>
              <a:gd name="T74" fmla="*/ 87 w 134"/>
              <a:gd name="T75" fmla="*/ 56 h 119"/>
              <a:gd name="T76" fmla="*/ 90 w 134"/>
              <a:gd name="T77" fmla="*/ 59 h 119"/>
              <a:gd name="T78" fmla="*/ 98 w 134"/>
              <a:gd name="T79" fmla="*/ 57 h 119"/>
              <a:gd name="T80" fmla="*/ 128 w 134"/>
              <a:gd name="T81" fmla="*/ 26 h 119"/>
              <a:gd name="T82" fmla="*/ 128 w 134"/>
              <a:gd name="T83" fmla="*/ 26 h 119"/>
              <a:gd name="T84" fmla="*/ 128 w 134"/>
              <a:gd name="T85" fmla="*/ 26 h 119"/>
              <a:gd name="T86" fmla="*/ 129 w 134"/>
              <a:gd name="T87" fmla="*/ 23 h 119"/>
              <a:gd name="T88" fmla="*/ 133 w 134"/>
              <a:gd name="T89" fmla="*/ 22 h 119"/>
              <a:gd name="T90" fmla="*/ 133 w 134"/>
              <a:gd name="T91" fmla="*/ 16 h 119"/>
              <a:gd name="T92" fmla="*/ 108 w 134"/>
              <a:gd name="T93" fmla="*/ 103 h 119"/>
              <a:gd name="T94" fmla="*/ 113 w 134"/>
              <a:gd name="T95" fmla="*/ 108 h 119"/>
              <a:gd name="T96" fmla="*/ 108 w 134"/>
              <a:gd name="T97" fmla="*/ 113 h 119"/>
              <a:gd name="T98" fmla="*/ 103 w 134"/>
              <a:gd name="T99" fmla="*/ 108 h 119"/>
              <a:gd name="T100" fmla="*/ 108 w 134"/>
              <a:gd name="T101" fmla="*/ 103 h 119"/>
              <a:gd name="T102" fmla="*/ 91 w 134"/>
              <a:gd name="T103" fmla="*/ 41 h 119"/>
              <a:gd name="T104" fmla="*/ 89 w 134"/>
              <a:gd name="T105" fmla="*/ 39 h 119"/>
              <a:gd name="T106" fmla="*/ 112 w 134"/>
              <a:gd name="T107" fmla="*/ 17 h 119"/>
              <a:gd name="T108" fmla="*/ 114 w 134"/>
              <a:gd name="T109" fmla="*/ 19 h 119"/>
              <a:gd name="T110" fmla="*/ 91 w 134"/>
              <a:gd name="T111" fmla="*/ 41 h 119"/>
              <a:gd name="T112" fmla="*/ 98 w 134"/>
              <a:gd name="T113" fmla="*/ 48 h 119"/>
              <a:gd name="T114" fmla="*/ 96 w 134"/>
              <a:gd name="T115" fmla="*/ 47 h 119"/>
              <a:gd name="T116" fmla="*/ 119 w 134"/>
              <a:gd name="T117" fmla="*/ 24 h 119"/>
              <a:gd name="T118" fmla="*/ 121 w 134"/>
              <a:gd name="T119" fmla="*/ 26 h 119"/>
              <a:gd name="T120" fmla="*/ 98 w 134"/>
              <a:gd name="T121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9">
                <a:moveTo>
                  <a:pt x="133" y="16"/>
                </a:moveTo>
                <a:cubicBezTo>
                  <a:pt x="121" y="5"/>
                  <a:pt x="121" y="5"/>
                  <a:pt x="121" y="5"/>
                </a:cubicBezTo>
                <a:cubicBezTo>
                  <a:pt x="119" y="3"/>
                  <a:pt x="117" y="3"/>
                  <a:pt x="115" y="5"/>
                </a:cubicBezTo>
                <a:cubicBezTo>
                  <a:pt x="114" y="6"/>
                  <a:pt x="114" y="7"/>
                  <a:pt x="114" y="8"/>
                </a:cubicBezTo>
                <a:cubicBezTo>
                  <a:pt x="113" y="8"/>
                  <a:pt x="112" y="8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2"/>
                  <a:pt x="80" y="45"/>
                  <a:pt x="79" y="47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3" y="51"/>
                  <a:pt x="83" y="51"/>
                  <a:pt x="83" y="51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7"/>
                  <a:pt x="47" y="10"/>
                </a:cubicBezTo>
                <a:cubicBezTo>
                  <a:pt x="40" y="3"/>
                  <a:pt x="30" y="0"/>
                  <a:pt x="21" y="3"/>
                </a:cubicBezTo>
                <a:cubicBezTo>
                  <a:pt x="36" y="18"/>
                  <a:pt x="36" y="18"/>
                  <a:pt x="36" y="18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30"/>
                  <a:pt x="3" y="40"/>
                  <a:pt x="10" y="47"/>
                </a:cubicBezTo>
                <a:cubicBezTo>
                  <a:pt x="17" y="54"/>
                  <a:pt x="27" y="56"/>
                  <a:pt x="36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58" y="75"/>
                  <a:pt x="58" y="75"/>
                  <a:pt x="58" y="75"/>
                </a:cubicBezTo>
                <a:cubicBezTo>
                  <a:pt x="38" y="96"/>
                  <a:pt x="38" y="96"/>
                  <a:pt x="38" y="96"/>
                </a:cubicBezTo>
                <a:cubicBezTo>
                  <a:pt x="36" y="95"/>
                  <a:pt x="36" y="95"/>
                  <a:pt x="36" y="95"/>
                </a:cubicBezTo>
                <a:cubicBezTo>
                  <a:pt x="31" y="99"/>
                  <a:pt x="31" y="99"/>
                  <a:pt x="31" y="99"/>
                </a:cubicBezTo>
                <a:cubicBezTo>
                  <a:pt x="21" y="115"/>
                  <a:pt x="21" y="115"/>
                  <a:pt x="21" y="115"/>
                </a:cubicBezTo>
                <a:cubicBezTo>
                  <a:pt x="23" y="117"/>
                  <a:pt x="23" y="117"/>
                  <a:pt x="23" y="117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80"/>
                  <a:pt x="63" y="80"/>
                  <a:pt x="63" y="80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1" y="117"/>
                  <a:pt x="104" y="119"/>
                  <a:pt x="107" y="119"/>
                </a:cubicBezTo>
                <a:cubicBezTo>
                  <a:pt x="110" y="119"/>
                  <a:pt x="113" y="117"/>
                  <a:pt x="116" y="115"/>
                </a:cubicBezTo>
                <a:cubicBezTo>
                  <a:pt x="121" y="110"/>
                  <a:pt x="121" y="102"/>
                  <a:pt x="116" y="97"/>
                </a:cubicBezTo>
                <a:cubicBezTo>
                  <a:pt x="81" y="62"/>
                  <a:pt x="81" y="62"/>
                  <a:pt x="81" y="62"/>
                </a:cubicBezTo>
                <a:cubicBezTo>
                  <a:pt x="87" y="56"/>
                  <a:pt x="87" y="56"/>
                  <a:pt x="87" y="56"/>
                </a:cubicBezTo>
                <a:cubicBezTo>
                  <a:pt x="90" y="59"/>
                  <a:pt x="90" y="59"/>
                  <a:pt x="90" y="59"/>
                </a:cubicBezTo>
                <a:cubicBezTo>
                  <a:pt x="92" y="57"/>
                  <a:pt x="95" y="56"/>
                  <a:pt x="98" y="57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9" y="25"/>
                  <a:pt x="129" y="24"/>
                  <a:pt x="129" y="23"/>
                </a:cubicBezTo>
                <a:cubicBezTo>
                  <a:pt x="130" y="24"/>
                  <a:pt x="132" y="23"/>
                  <a:pt x="133" y="22"/>
                </a:cubicBezTo>
                <a:cubicBezTo>
                  <a:pt x="134" y="21"/>
                  <a:pt x="134" y="18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6"/>
                  <a:pt x="113" y="108"/>
                </a:cubicBezTo>
                <a:cubicBezTo>
                  <a:pt x="113" y="111"/>
                  <a:pt x="111" y="113"/>
                  <a:pt x="108" y="113"/>
                </a:cubicBezTo>
                <a:cubicBezTo>
                  <a:pt x="105" y="113"/>
                  <a:pt x="103" y="111"/>
                  <a:pt x="103" y="108"/>
                </a:cubicBezTo>
                <a:cubicBezTo>
                  <a:pt x="103" y="106"/>
                  <a:pt x="105" y="103"/>
                  <a:pt x="108" y="103"/>
                </a:cubicBezTo>
                <a:close/>
                <a:moveTo>
                  <a:pt x="91" y="41"/>
                </a:moveTo>
                <a:cubicBezTo>
                  <a:pt x="89" y="39"/>
                  <a:pt x="89" y="39"/>
                  <a:pt x="89" y="39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4" y="19"/>
                  <a:pt x="114" y="19"/>
                  <a:pt x="114" y="19"/>
                </a:cubicBezTo>
                <a:lnTo>
                  <a:pt x="91" y="41"/>
                </a:lnTo>
                <a:close/>
                <a:moveTo>
                  <a:pt x="98" y="48"/>
                </a:moveTo>
                <a:cubicBezTo>
                  <a:pt x="96" y="47"/>
                  <a:pt x="96" y="47"/>
                  <a:pt x="96" y="47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1" y="26"/>
                  <a:pt x="121" y="26"/>
                  <a:pt x="121" y="26"/>
                </a:cubicBezTo>
                <a:lnTo>
                  <a:pt x="98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78128" y="3504070"/>
            <a:ext cx="553484" cy="436598"/>
          </a:xfrm>
          <a:custGeom>
            <a:avLst/>
            <a:gdLst>
              <a:gd name="T0" fmla="*/ 410 w 411"/>
              <a:gd name="T1" fmla="*/ 309 h 324"/>
              <a:gd name="T2" fmla="*/ 410 w 411"/>
              <a:gd name="T3" fmla="*/ 46 h 324"/>
              <a:gd name="T4" fmla="*/ 395 w 411"/>
              <a:gd name="T5" fmla="*/ 32 h 324"/>
              <a:gd name="T6" fmla="*/ 210 w 411"/>
              <a:gd name="T7" fmla="*/ 32 h 324"/>
              <a:gd name="T8" fmla="*/ 200 w 411"/>
              <a:gd name="T9" fmla="*/ 17 h 324"/>
              <a:gd name="T10" fmla="*/ 200 w 411"/>
              <a:gd name="T11" fmla="*/ 15 h 324"/>
              <a:gd name="T12" fmla="*/ 184 w 411"/>
              <a:gd name="T13" fmla="*/ 0 h 324"/>
              <a:gd name="T14" fmla="*/ 86 w 411"/>
              <a:gd name="T15" fmla="*/ 0 h 324"/>
              <a:gd name="T16" fmla="*/ 70 w 411"/>
              <a:gd name="T17" fmla="*/ 15 h 324"/>
              <a:gd name="T18" fmla="*/ 70 w 411"/>
              <a:gd name="T19" fmla="*/ 17 h 324"/>
              <a:gd name="T20" fmla="*/ 60 w 411"/>
              <a:gd name="T21" fmla="*/ 32 h 324"/>
              <a:gd name="T22" fmla="*/ 60 w 411"/>
              <a:gd name="T23" fmla="*/ 32 h 324"/>
              <a:gd name="T24" fmla="*/ 46 w 411"/>
              <a:gd name="T25" fmla="*/ 46 h 324"/>
              <a:gd name="T26" fmla="*/ 46 w 411"/>
              <a:gd name="T27" fmla="*/ 122 h 324"/>
              <a:gd name="T28" fmla="*/ 14 w 411"/>
              <a:gd name="T29" fmla="*/ 122 h 324"/>
              <a:gd name="T30" fmla="*/ 5 w 411"/>
              <a:gd name="T31" fmla="*/ 138 h 324"/>
              <a:gd name="T32" fmla="*/ 38 w 411"/>
              <a:gd name="T33" fmla="*/ 309 h 324"/>
              <a:gd name="T34" fmla="*/ 53 w 411"/>
              <a:gd name="T35" fmla="*/ 324 h 324"/>
              <a:gd name="T36" fmla="*/ 403 w 411"/>
              <a:gd name="T37" fmla="*/ 324 h 324"/>
              <a:gd name="T38" fmla="*/ 410 w 411"/>
              <a:gd name="T39" fmla="*/ 309 h 324"/>
              <a:gd name="T40" fmla="*/ 392 w 411"/>
              <a:gd name="T41" fmla="*/ 144 h 324"/>
              <a:gd name="T42" fmla="*/ 392 w 411"/>
              <a:gd name="T43" fmla="*/ 316 h 324"/>
              <a:gd name="T44" fmla="*/ 359 w 411"/>
              <a:gd name="T45" fmla="*/ 132 h 324"/>
              <a:gd name="T46" fmla="*/ 345 w 411"/>
              <a:gd name="T47" fmla="*/ 123 h 324"/>
              <a:gd name="T48" fmla="*/ 64 w 411"/>
              <a:gd name="T49" fmla="*/ 123 h 324"/>
              <a:gd name="T50" fmla="*/ 64 w 411"/>
              <a:gd name="T51" fmla="*/ 64 h 324"/>
              <a:gd name="T52" fmla="*/ 392 w 411"/>
              <a:gd name="T53" fmla="*/ 64 h 324"/>
              <a:gd name="T54" fmla="*/ 392 w 411"/>
              <a:gd name="T55" fmla="*/ 14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1" h="324">
                <a:moveTo>
                  <a:pt x="410" y="309"/>
                </a:moveTo>
                <a:cubicBezTo>
                  <a:pt x="410" y="46"/>
                  <a:pt x="410" y="46"/>
                  <a:pt x="410" y="46"/>
                </a:cubicBezTo>
                <a:cubicBezTo>
                  <a:pt x="410" y="38"/>
                  <a:pt x="403" y="32"/>
                  <a:pt x="395" y="32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04" y="32"/>
                  <a:pt x="200" y="21"/>
                  <a:pt x="200" y="17"/>
                </a:cubicBezTo>
                <a:cubicBezTo>
                  <a:pt x="200" y="15"/>
                  <a:pt x="200" y="15"/>
                  <a:pt x="200" y="15"/>
                </a:cubicBezTo>
                <a:cubicBezTo>
                  <a:pt x="200" y="7"/>
                  <a:pt x="193" y="0"/>
                  <a:pt x="184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7" y="0"/>
                  <a:pt x="70" y="7"/>
                  <a:pt x="70" y="15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21"/>
                  <a:pt x="66" y="32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52" y="32"/>
                  <a:pt x="46" y="38"/>
                  <a:pt x="46" y="46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14" y="122"/>
                  <a:pt x="14" y="122"/>
                  <a:pt x="14" y="122"/>
                </a:cubicBezTo>
                <a:cubicBezTo>
                  <a:pt x="14" y="122"/>
                  <a:pt x="0" y="122"/>
                  <a:pt x="5" y="138"/>
                </a:cubicBezTo>
                <a:cubicBezTo>
                  <a:pt x="38" y="309"/>
                  <a:pt x="38" y="309"/>
                  <a:pt x="38" y="309"/>
                </a:cubicBezTo>
                <a:cubicBezTo>
                  <a:pt x="38" y="317"/>
                  <a:pt x="44" y="324"/>
                  <a:pt x="53" y="324"/>
                </a:cubicBezTo>
                <a:cubicBezTo>
                  <a:pt x="403" y="324"/>
                  <a:pt x="403" y="324"/>
                  <a:pt x="403" y="324"/>
                </a:cubicBezTo>
                <a:cubicBezTo>
                  <a:pt x="411" y="324"/>
                  <a:pt x="410" y="309"/>
                  <a:pt x="410" y="309"/>
                </a:cubicBezTo>
                <a:close/>
                <a:moveTo>
                  <a:pt x="392" y="144"/>
                </a:moveTo>
                <a:cubicBezTo>
                  <a:pt x="392" y="316"/>
                  <a:pt x="392" y="316"/>
                  <a:pt x="392" y="316"/>
                </a:cubicBezTo>
                <a:cubicBezTo>
                  <a:pt x="359" y="132"/>
                  <a:pt x="359" y="132"/>
                  <a:pt x="359" y="132"/>
                </a:cubicBezTo>
                <a:cubicBezTo>
                  <a:pt x="356" y="122"/>
                  <a:pt x="345" y="123"/>
                  <a:pt x="345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64"/>
                  <a:pt x="64" y="64"/>
                  <a:pt x="64" y="64"/>
                </a:cubicBezTo>
                <a:cubicBezTo>
                  <a:pt x="392" y="64"/>
                  <a:pt x="392" y="64"/>
                  <a:pt x="392" y="64"/>
                </a:cubicBezTo>
                <a:lnTo>
                  <a:pt x="392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grpSp>
        <p:nvGrpSpPr>
          <p:cNvPr id="46" name="Group 115出自【趣你的PPT】(微信:qunideppt)：最优质的PPT资源库"/>
          <p:cNvGrpSpPr/>
          <p:nvPr/>
        </p:nvGrpSpPr>
        <p:grpSpPr>
          <a:xfrm>
            <a:off x="4845545" y="2217727"/>
            <a:ext cx="614678" cy="524726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4" name="Group 122出自【趣你的PPT】(微信:qunideppt)：最优质的PPT资源库"/>
          <p:cNvGrpSpPr/>
          <p:nvPr/>
        </p:nvGrpSpPr>
        <p:grpSpPr>
          <a:xfrm>
            <a:off x="6284965" y="4691165"/>
            <a:ext cx="439203" cy="581802"/>
            <a:chOff x="8235951" y="2905126"/>
            <a:chExt cx="244475" cy="323850"/>
          </a:xfrm>
          <a:solidFill>
            <a:schemeClr val="bg1"/>
          </a:solidFill>
        </p:grpSpPr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22601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1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1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2"/>
                    <a:pt x="35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60701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1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1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2"/>
                    <a:pt x="35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94038"/>
              <a:ext cx="131763" cy="14288"/>
            </a:xfrm>
            <a:custGeom>
              <a:avLst/>
              <a:gdLst>
                <a:gd name="T0" fmla="*/ 33 w 35"/>
                <a:gd name="T1" fmla="*/ 0 h 4"/>
                <a:gd name="T2" fmla="*/ 1 w 35"/>
                <a:gd name="T3" fmla="*/ 0 h 4"/>
                <a:gd name="T4" fmla="*/ 0 w 35"/>
                <a:gd name="T5" fmla="*/ 2 h 4"/>
                <a:gd name="T6" fmla="*/ 1 w 35"/>
                <a:gd name="T7" fmla="*/ 4 h 4"/>
                <a:gd name="T8" fmla="*/ 33 w 35"/>
                <a:gd name="T9" fmla="*/ 4 h 4"/>
                <a:gd name="T10" fmla="*/ 35 w 35"/>
                <a:gd name="T11" fmla="*/ 2 h 4"/>
                <a:gd name="T12" fmla="*/ 33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132138"/>
              <a:ext cx="131763" cy="14288"/>
            </a:xfrm>
            <a:custGeom>
              <a:avLst/>
              <a:gdLst>
                <a:gd name="T0" fmla="*/ 33 w 35"/>
                <a:gd name="T1" fmla="*/ 0 h 4"/>
                <a:gd name="T2" fmla="*/ 1 w 35"/>
                <a:gd name="T3" fmla="*/ 0 h 4"/>
                <a:gd name="T4" fmla="*/ 0 w 35"/>
                <a:gd name="T5" fmla="*/ 2 h 4"/>
                <a:gd name="T6" fmla="*/ 1 w 35"/>
                <a:gd name="T7" fmla="*/ 4 h 4"/>
                <a:gd name="T8" fmla="*/ 33 w 35"/>
                <a:gd name="T9" fmla="*/ 4 h 4"/>
                <a:gd name="T10" fmla="*/ 35 w 35"/>
                <a:gd name="T11" fmla="*/ 2 h 4"/>
                <a:gd name="T12" fmla="*/ 33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5951" y="2916238"/>
              <a:ext cx="244475" cy="312738"/>
            </a:xfrm>
            <a:custGeom>
              <a:avLst/>
              <a:gdLst>
                <a:gd name="T0" fmla="*/ 60 w 65"/>
                <a:gd name="T1" fmla="*/ 0 h 83"/>
                <a:gd name="T2" fmla="*/ 46 w 65"/>
                <a:gd name="T3" fmla="*/ 0 h 83"/>
                <a:gd name="T4" fmla="*/ 46 w 65"/>
                <a:gd name="T5" fmla="*/ 8 h 83"/>
                <a:gd name="T6" fmla="*/ 57 w 65"/>
                <a:gd name="T7" fmla="*/ 8 h 83"/>
                <a:gd name="T8" fmla="*/ 57 w 65"/>
                <a:gd name="T9" fmla="*/ 14 h 83"/>
                <a:gd name="T10" fmla="*/ 57 w 65"/>
                <a:gd name="T11" fmla="*/ 75 h 83"/>
                <a:gd name="T12" fmla="*/ 8 w 65"/>
                <a:gd name="T13" fmla="*/ 75 h 83"/>
                <a:gd name="T14" fmla="*/ 8 w 65"/>
                <a:gd name="T15" fmla="*/ 8 h 83"/>
                <a:gd name="T16" fmla="*/ 19 w 65"/>
                <a:gd name="T17" fmla="*/ 8 h 83"/>
                <a:gd name="T18" fmla="*/ 19 w 65"/>
                <a:gd name="T19" fmla="*/ 0 h 83"/>
                <a:gd name="T20" fmla="*/ 5 w 65"/>
                <a:gd name="T21" fmla="*/ 0 h 83"/>
                <a:gd name="T22" fmla="*/ 0 w 65"/>
                <a:gd name="T23" fmla="*/ 4 h 83"/>
                <a:gd name="T24" fmla="*/ 0 w 65"/>
                <a:gd name="T25" fmla="*/ 79 h 83"/>
                <a:gd name="T26" fmla="*/ 5 w 65"/>
                <a:gd name="T27" fmla="*/ 83 h 83"/>
                <a:gd name="T28" fmla="*/ 60 w 65"/>
                <a:gd name="T29" fmla="*/ 83 h 83"/>
                <a:gd name="T30" fmla="*/ 65 w 65"/>
                <a:gd name="T31" fmla="*/ 79 h 83"/>
                <a:gd name="T32" fmla="*/ 65 w 65"/>
                <a:gd name="T33" fmla="*/ 4 h 83"/>
                <a:gd name="T34" fmla="*/ 60 w 65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83">
                  <a:moveTo>
                    <a:pt x="6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3" y="83"/>
                    <a:pt x="65" y="81"/>
                    <a:pt x="65" y="7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9613" y="2924176"/>
              <a:ext cx="55563" cy="22225"/>
            </a:xfrm>
            <a:custGeom>
              <a:avLst/>
              <a:gdLst>
                <a:gd name="T0" fmla="*/ 15 w 15"/>
                <a:gd name="T1" fmla="*/ 1 h 6"/>
                <a:gd name="T2" fmla="*/ 15 w 15"/>
                <a:gd name="T3" fmla="*/ 0 h 6"/>
                <a:gd name="T4" fmla="*/ 14 w 15"/>
                <a:gd name="T5" fmla="*/ 0 h 6"/>
                <a:gd name="T6" fmla="*/ 1 w 15"/>
                <a:gd name="T7" fmla="*/ 0 h 6"/>
                <a:gd name="T8" fmla="*/ 0 w 15"/>
                <a:gd name="T9" fmla="*/ 0 h 6"/>
                <a:gd name="T10" fmla="*/ 0 w 15"/>
                <a:gd name="T11" fmla="*/ 1 h 6"/>
                <a:gd name="T12" fmla="*/ 0 w 15"/>
                <a:gd name="T13" fmla="*/ 6 h 6"/>
                <a:gd name="T14" fmla="*/ 15 w 15"/>
                <a:gd name="T15" fmla="*/ 6 h 6"/>
                <a:gd name="T16" fmla="*/ 15 w 15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6">
                  <a:moveTo>
                    <a:pt x="15" y="1"/>
                  </a:moveTo>
                  <a:cubicBezTo>
                    <a:pt x="15" y="1"/>
                    <a:pt x="15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10563" y="2905126"/>
              <a:ext cx="93663" cy="60325"/>
            </a:xfrm>
            <a:custGeom>
              <a:avLst/>
              <a:gdLst>
                <a:gd name="T0" fmla="*/ 4 w 25"/>
                <a:gd name="T1" fmla="*/ 16 h 16"/>
                <a:gd name="T2" fmla="*/ 21 w 25"/>
                <a:gd name="T3" fmla="*/ 16 h 16"/>
                <a:gd name="T4" fmla="*/ 24 w 25"/>
                <a:gd name="T5" fmla="*/ 15 h 16"/>
                <a:gd name="T6" fmla="*/ 25 w 25"/>
                <a:gd name="T7" fmla="*/ 13 h 16"/>
                <a:gd name="T8" fmla="*/ 25 w 25"/>
                <a:gd name="T9" fmla="*/ 2 h 16"/>
                <a:gd name="T10" fmla="*/ 24 w 25"/>
                <a:gd name="T11" fmla="*/ 1 h 16"/>
                <a:gd name="T12" fmla="*/ 21 w 25"/>
                <a:gd name="T13" fmla="*/ 0 h 16"/>
                <a:gd name="T14" fmla="*/ 4 w 25"/>
                <a:gd name="T15" fmla="*/ 0 h 16"/>
                <a:gd name="T16" fmla="*/ 1 w 25"/>
                <a:gd name="T17" fmla="*/ 1 h 16"/>
                <a:gd name="T18" fmla="*/ 0 w 25"/>
                <a:gd name="T19" fmla="*/ 2 h 16"/>
                <a:gd name="T20" fmla="*/ 0 w 25"/>
                <a:gd name="T21" fmla="*/ 13 h 16"/>
                <a:gd name="T22" fmla="*/ 1 w 25"/>
                <a:gd name="T23" fmla="*/ 15 h 16"/>
                <a:gd name="T24" fmla="*/ 4 w 25"/>
                <a:gd name="T25" fmla="*/ 16 h 16"/>
                <a:gd name="T26" fmla="*/ 3 w 25"/>
                <a:gd name="T27" fmla="*/ 6 h 16"/>
                <a:gd name="T28" fmla="*/ 4 w 25"/>
                <a:gd name="T29" fmla="*/ 4 h 16"/>
                <a:gd name="T30" fmla="*/ 4 w 25"/>
                <a:gd name="T31" fmla="*/ 4 h 16"/>
                <a:gd name="T32" fmla="*/ 6 w 25"/>
                <a:gd name="T33" fmla="*/ 3 h 16"/>
                <a:gd name="T34" fmla="*/ 19 w 25"/>
                <a:gd name="T35" fmla="*/ 3 h 16"/>
                <a:gd name="T36" fmla="*/ 21 w 25"/>
                <a:gd name="T37" fmla="*/ 4 h 16"/>
                <a:gd name="T38" fmla="*/ 21 w 25"/>
                <a:gd name="T39" fmla="*/ 4 h 16"/>
                <a:gd name="T40" fmla="*/ 22 w 25"/>
                <a:gd name="T41" fmla="*/ 6 h 16"/>
                <a:gd name="T42" fmla="*/ 22 w 25"/>
                <a:gd name="T43" fmla="*/ 9 h 16"/>
                <a:gd name="T44" fmla="*/ 21 w 25"/>
                <a:gd name="T45" fmla="*/ 11 h 16"/>
                <a:gd name="T46" fmla="*/ 19 w 25"/>
                <a:gd name="T47" fmla="*/ 12 h 16"/>
                <a:gd name="T48" fmla="*/ 6 w 25"/>
                <a:gd name="T49" fmla="*/ 12 h 16"/>
                <a:gd name="T50" fmla="*/ 4 w 25"/>
                <a:gd name="T51" fmla="*/ 11 h 16"/>
                <a:gd name="T52" fmla="*/ 3 w 25"/>
                <a:gd name="T53" fmla="*/ 9 h 16"/>
                <a:gd name="T54" fmla="*/ 3 w 25"/>
                <a:gd name="T5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16">
                  <a:moveTo>
                    <a:pt x="4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3" y="16"/>
                    <a:pt x="24" y="15"/>
                  </a:cubicBezTo>
                  <a:cubicBezTo>
                    <a:pt x="24" y="15"/>
                    <a:pt x="25" y="14"/>
                    <a:pt x="25" y="1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4" y="1"/>
                    <a:pt x="24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2" y="16"/>
                    <a:pt x="3" y="16"/>
                    <a:pt x="4" y="16"/>
                  </a:cubicBezTo>
                  <a:close/>
                  <a:moveTo>
                    <a:pt x="3" y="6"/>
                  </a:moveTo>
                  <a:cubicBezTo>
                    <a:pt x="3" y="5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2" y="5"/>
                    <a:pt x="22" y="6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1" y="11"/>
                    <a:pt x="21" y="11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4" y="11"/>
                  </a:cubicBezTo>
                  <a:cubicBezTo>
                    <a:pt x="4" y="11"/>
                    <a:pt x="3" y="10"/>
                    <a:pt x="3" y="9"/>
                  </a:cubicBez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165476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2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2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03" name="出自【趣你的PPT】(微信:qunideppt)：最优质的PPT资源库"/>
          <p:cNvSpPr txBox="1">
            <a:spLocks/>
          </p:cNvSpPr>
          <p:nvPr/>
        </p:nvSpPr>
        <p:spPr>
          <a:xfrm>
            <a:off x="1854170" y="2142789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04" name="出自【趣你的PPT】(微信:qunideppt)：最优质的PPT资源库"/>
          <p:cNvSpPr txBox="1"/>
          <p:nvPr/>
        </p:nvSpPr>
        <p:spPr>
          <a:xfrm>
            <a:off x="1499058" y="2478747"/>
            <a:ext cx="25362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05" name="出自【趣你的PPT】(微信:qunideppt)：最优质的PPT资源库"/>
          <p:cNvSpPr txBox="1">
            <a:spLocks/>
          </p:cNvSpPr>
          <p:nvPr/>
        </p:nvSpPr>
        <p:spPr>
          <a:xfrm>
            <a:off x="7628752" y="2137283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7704220" y="2476557"/>
            <a:ext cx="2540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07" name="出自【趣你的PPT】(微信:qunideppt)：最优质的PPT资源库"/>
          <p:cNvSpPr txBox="1">
            <a:spLocks/>
          </p:cNvSpPr>
          <p:nvPr/>
        </p:nvSpPr>
        <p:spPr>
          <a:xfrm>
            <a:off x="1757030" y="4711577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1401918" y="5047535"/>
            <a:ext cx="25362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09" name="出自【趣你的PPT】(微信:qunideppt)：最优质的PPT资源库"/>
          <p:cNvSpPr txBox="1">
            <a:spLocks/>
          </p:cNvSpPr>
          <p:nvPr/>
        </p:nvSpPr>
        <p:spPr>
          <a:xfrm>
            <a:off x="7531612" y="470607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10" name="出自【趣你的PPT】(微信:qunideppt)：最优质的PPT资源库"/>
          <p:cNvSpPr txBox="1"/>
          <p:nvPr/>
        </p:nvSpPr>
        <p:spPr>
          <a:xfrm>
            <a:off x="7607080" y="5045345"/>
            <a:ext cx="2540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11" name="出自【趣你的PPT】(微信:qunideppt)：最优质的PPT资源库"/>
          <p:cNvSpPr txBox="1">
            <a:spLocks/>
          </p:cNvSpPr>
          <p:nvPr/>
        </p:nvSpPr>
        <p:spPr>
          <a:xfrm>
            <a:off x="1350630" y="3450940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995518" y="3786898"/>
            <a:ext cx="25362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13" name="出自【趣你的PPT】(微信:qunideppt)：最优质的PPT资源库"/>
          <p:cNvSpPr txBox="1">
            <a:spLocks/>
          </p:cNvSpPr>
          <p:nvPr/>
        </p:nvSpPr>
        <p:spPr>
          <a:xfrm>
            <a:off x="7972715" y="3445434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8048183" y="3784708"/>
            <a:ext cx="2540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研究过程与方法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031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出自【趣你的PPT】(微信:qunideppt)：最优质的PPT资源库"/>
          <p:cNvSpPr/>
          <p:nvPr/>
        </p:nvSpPr>
        <p:spPr>
          <a:xfrm>
            <a:off x="4564829" y="3585254"/>
            <a:ext cx="1595310" cy="1198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262" extrusionOk="0">
                <a:moveTo>
                  <a:pt x="18120" y="2272"/>
                </a:moveTo>
                <a:cubicBezTo>
                  <a:pt x="19404" y="1914"/>
                  <a:pt x="20075" y="1273"/>
                  <a:pt x="20090" y="1375"/>
                </a:cubicBezTo>
                <a:cubicBezTo>
                  <a:pt x="20149" y="1442"/>
                  <a:pt x="19394" y="1892"/>
                  <a:pt x="18518" y="3186"/>
                </a:cubicBezTo>
                <a:cubicBezTo>
                  <a:pt x="17621" y="4467"/>
                  <a:pt x="16602" y="6593"/>
                  <a:pt x="15642" y="9685"/>
                </a:cubicBezTo>
                <a:cubicBezTo>
                  <a:pt x="14654" y="12631"/>
                  <a:pt x="13203" y="16014"/>
                  <a:pt x="10682" y="17232"/>
                </a:cubicBezTo>
                <a:cubicBezTo>
                  <a:pt x="8313" y="18536"/>
                  <a:pt x="4873" y="17676"/>
                  <a:pt x="3422" y="14126"/>
                </a:cubicBezTo>
                <a:cubicBezTo>
                  <a:pt x="1827" y="10685"/>
                  <a:pt x="2985" y="6308"/>
                  <a:pt x="5021" y="4241"/>
                </a:cubicBezTo>
                <a:cubicBezTo>
                  <a:pt x="7078" y="1957"/>
                  <a:pt x="10015" y="1983"/>
                  <a:pt x="12434" y="2323"/>
                </a:cubicBezTo>
                <a:cubicBezTo>
                  <a:pt x="14935" y="2767"/>
                  <a:pt x="16834" y="2662"/>
                  <a:pt x="18120" y="2272"/>
                </a:cubicBezTo>
                <a:close/>
                <a:moveTo>
                  <a:pt x="19418" y="2256"/>
                </a:moveTo>
                <a:cubicBezTo>
                  <a:pt x="20552" y="893"/>
                  <a:pt x="21366" y="437"/>
                  <a:pt x="21351" y="409"/>
                </a:cubicBezTo>
                <a:cubicBezTo>
                  <a:pt x="21341" y="378"/>
                  <a:pt x="20635" y="1085"/>
                  <a:pt x="19177" y="1720"/>
                </a:cubicBezTo>
                <a:cubicBezTo>
                  <a:pt x="17719" y="2357"/>
                  <a:pt x="15559" y="2284"/>
                  <a:pt x="12635" y="1103"/>
                </a:cubicBezTo>
                <a:cubicBezTo>
                  <a:pt x="11144" y="615"/>
                  <a:pt x="9605" y="9"/>
                  <a:pt x="7994" y="1"/>
                </a:cubicBezTo>
                <a:cubicBezTo>
                  <a:pt x="6397" y="-29"/>
                  <a:pt x="4728" y="538"/>
                  <a:pt x="3312" y="1904"/>
                </a:cubicBezTo>
                <a:cubicBezTo>
                  <a:pt x="1901" y="3245"/>
                  <a:pt x="742" y="5385"/>
                  <a:pt x="258" y="7959"/>
                </a:cubicBezTo>
                <a:cubicBezTo>
                  <a:pt x="-234" y="10507"/>
                  <a:pt x="-52" y="13490"/>
                  <a:pt x="1061" y="15932"/>
                </a:cubicBezTo>
                <a:cubicBezTo>
                  <a:pt x="2100" y="18429"/>
                  <a:pt x="3959" y="20130"/>
                  <a:pt x="5870" y="20840"/>
                </a:cubicBezTo>
                <a:cubicBezTo>
                  <a:pt x="7795" y="21571"/>
                  <a:pt x="9773" y="21312"/>
                  <a:pt x="11355" y="20363"/>
                </a:cubicBezTo>
                <a:cubicBezTo>
                  <a:pt x="12955" y="19421"/>
                  <a:pt x="14161" y="17789"/>
                  <a:pt x="14940" y="15942"/>
                </a:cubicBezTo>
                <a:cubicBezTo>
                  <a:pt x="15740" y="14089"/>
                  <a:pt x="16113" y="12020"/>
                  <a:pt x="16540" y="10065"/>
                </a:cubicBezTo>
                <a:cubicBezTo>
                  <a:pt x="17230" y="6119"/>
                  <a:pt x="18262" y="3604"/>
                  <a:pt x="19418" y="2256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4564829" y="2519157"/>
            <a:ext cx="1595317" cy="1198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1" h="21262" extrusionOk="0">
                <a:moveTo>
                  <a:pt x="18518" y="18074"/>
                </a:moveTo>
                <a:cubicBezTo>
                  <a:pt x="19394" y="19369"/>
                  <a:pt x="20148" y="19818"/>
                  <a:pt x="20089" y="19886"/>
                </a:cubicBezTo>
                <a:cubicBezTo>
                  <a:pt x="20075" y="19988"/>
                  <a:pt x="19404" y="19346"/>
                  <a:pt x="18119" y="18989"/>
                </a:cubicBezTo>
                <a:cubicBezTo>
                  <a:pt x="16834" y="18599"/>
                  <a:pt x="14935" y="18494"/>
                  <a:pt x="12434" y="18937"/>
                </a:cubicBezTo>
                <a:cubicBezTo>
                  <a:pt x="10015" y="19277"/>
                  <a:pt x="7078" y="19303"/>
                  <a:pt x="5021" y="17019"/>
                </a:cubicBezTo>
                <a:cubicBezTo>
                  <a:pt x="2985" y="14953"/>
                  <a:pt x="1827" y="10576"/>
                  <a:pt x="3422" y="7135"/>
                </a:cubicBezTo>
                <a:cubicBezTo>
                  <a:pt x="4873" y="3585"/>
                  <a:pt x="8313" y="2724"/>
                  <a:pt x="10682" y="4029"/>
                </a:cubicBezTo>
                <a:cubicBezTo>
                  <a:pt x="13203" y="5247"/>
                  <a:pt x="14654" y="8629"/>
                  <a:pt x="15642" y="11576"/>
                </a:cubicBezTo>
                <a:cubicBezTo>
                  <a:pt x="16602" y="14668"/>
                  <a:pt x="17621" y="16794"/>
                  <a:pt x="18518" y="18074"/>
                </a:cubicBezTo>
                <a:close/>
                <a:moveTo>
                  <a:pt x="19178" y="19556"/>
                </a:moveTo>
                <a:cubicBezTo>
                  <a:pt x="20635" y="20176"/>
                  <a:pt x="21340" y="20882"/>
                  <a:pt x="21351" y="20851"/>
                </a:cubicBezTo>
                <a:cubicBezTo>
                  <a:pt x="21366" y="20823"/>
                  <a:pt x="20552" y="20368"/>
                  <a:pt x="19408" y="19011"/>
                </a:cubicBezTo>
                <a:cubicBezTo>
                  <a:pt x="18262" y="17657"/>
                  <a:pt x="17230" y="15142"/>
                  <a:pt x="16540" y="11196"/>
                </a:cubicBezTo>
                <a:cubicBezTo>
                  <a:pt x="16113" y="9241"/>
                  <a:pt x="15740" y="7172"/>
                  <a:pt x="14940" y="5319"/>
                </a:cubicBezTo>
                <a:cubicBezTo>
                  <a:pt x="14161" y="3472"/>
                  <a:pt x="12955" y="1840"/>
                  <a:pt x="11355" y="899"/>
                </a:cubicBezTo>
                <a:cubicBezTo>
                  <a:pt x="9773" y="-51"/>
                  <a:pt x="7795" y="-310"/>
                  <a:pt x="5870" y="421"/>
                </a:cubicBezTo>
                <a:cubicBezTo>
                  <a:pt x="3959" y="1131"/>
                  <a:pt x="2100" y="2831"/>
                  <a:pt x="1061" y="5329"/>
                </a:cubicBezTo>
                <a:cubicBezTo>
                  <a:pt x="-52" y="7770"/>
                  <a:pt x="-234" y="10753"/>
                  <a:pt x="257" y="13302"/>
                </a:cubicBezTo>
                <a:cubicBezTo>
                  <a:pt x="742" y="15876"/>
                  <a:pt x="1900" y="18016"/>
                  <a:pt x="3312" y="19357"/>
                </a:cubicBezTo>
                <a:cubicBezTo>
                  <a:pt x="4727" y="20723"/>
                  <a:pt x="6397" y="21290"/>
                  <a:pt x="7993" y="21260"/>
                </a:cubicBezTo>
                <a:cubicBezTo>
                  <a:pt x="9605" y="21252"/>
                  <a:pt x="11144" y="20646"/>
                  <a:pt x="12635" y="20158"/>
                </a:cubicBezTo>
                <a:cubicBezTo>
                  <a:pt x="15559" y="18976"/>
                  <a:pt x="17719" y="18904"/>
                  <a:pt x="19178" y="19556"/>
                </a:cubicBezTo>
                <a:close/>
              </a:path>
            </a:pathLst>
          </a:custGeom>
          <a:solidFill>
            <a:srgbClr val="2BA4AB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483312" y="1986109"/>
            <a:ext cx="1207924" cy="1750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560" extrusionOk="0">
                <a:moveTo>
                  <a:pt x="11134" y="18338"/>
                </a:moveTo>
                <a:cubicBezTo>
                  <a:pt x="10598" y="19485"/>
                  <a:pt x="10708" y="20243"/>
                  <a:pt x="10611" y="20219"/>
                </a:cubicBezTo>
                <a:cubicBezTo>
                  <a:pt x="10514" y="20243"/>
                  <a:pt x="10624" y="19485"/>
                  <a:pt x="10089" y="18338"/>
                </a:cubicBezTo>
                <a:cubicBezTo>
                  <a:pt x="9579" y="17179"/>
                  <a:pt x="8423" y="15629"/>
                  <a:pt x="6401" y="13789"/>
                </a:cubicBezTo>
                <a:cubicBezTo>
                  <a:pt x="4521" y="11980"/>
                  <a:pt x="2572" y="9649"/>
                  <a:pt x="3181" y="7216"/>
                </a:cubicBezTo>
                <a:cubicBezTo>
                  <a:pt x="3617" y="4876"/>
                  <a:pt x="6612" y="2434"/>
                  <a:pt x="10611" y="2510"/>
                </a:cubicBezTo>
                <a:cubicBezTo>
                  <a:pt x="14610" y="2434"/>
                  <a:pt x="17605" y="4876"/>
                  <a:pt x="18041" y="7216"/>
                </a:cubicBezTo>
                <a:cubicBezTo>
                  <a:pt x="18651" y="9649"/>
                  <a:pt x="16702" y="11980"/>
                  <a:pt x="14822" y="13789"/>
                </a:cubicBezTo>
                <a:cubicBezTo>
                  <a:pt x="12800" y="15629"/>
                  <a:pt x="11644" y="17179"/>
                  <a:pt x="11134" y="18338"/>
                </a:cubicBezTo>
                <a:close/>
                <a:moveTo>
                  <a:pt x="10296" y="19378"/>
                </a:moveTo>
                <a:cubicBezTo>
                  <a:pt x="10721" y="20755"/>
                  <a:pt x="10578" y="21562"/>
                  <a:pt x="10611" y="21560"/>
                </a:cubicBezTo>
                <a:cubicBezTo>
                  <a:pt x="10645" y="21562"/>
                  <a:pt x="10501" y="20755"/>
                  <a:pt x="10914" y="19372"/>
                </a:cubicBezTo>
                <a:cubicBezTo>
                  <a:pt x="11324" y="17989"/>
                  <a:pt x="12805" y="16293"/>
                  <a:pt x="15737" y="14374"/>
                </a:cubicBezTo>
                <a:cubicBezTo>
                  <a:pt x="17134" y="13355"/>
                  <a:pt x="18664" y="12339"/>
                  <a:pt x="19729" y="11058"/>
                </a:cubicBezTo>
                <a:cubicBezTo>
                  <a:pt x="20803" y="9796"/>
                  <a:pt x="21411" y="8268"/>
                  <a:pt x="21169" y="6666"/>
                </a:cubicBezTo>
                <a:cubicBezTo>
                  <a:pt x="20944" y="5076"/>
                  <a:pt x="19869" y="3410"/>
                  <a:pt x="17979" y="2130"/>
                </a:cubicBezTo>
                <a:cubicBezTo>
                  <a:pt x="16115" y="853"/>
                  <a:pt x="13436" y="-38"/>
                  <a:pt x="10611" y="1"/>
                </a:cubicBezTo>
                <a:cubicBezTo>
                  <a:pt x="7786" y="-38"/>
                  <a:pt x="5108" y="853"/>
                  <a:pt x="3244" y="2129"/>
                </a:cubicBezTo>
                <a:cubicBezTo>
                  <a:pt x="1353" y="3410"/>
                  <a:pt x="278" y="5075"/>
                  <a:pt x="53" y="6666"/>
                </a:cubicBezTo>
                <a:cubicBezTo>
                  <a:pt x="-189" y="8268"/>
                  <a:pt x="420" y="9795"/>
                  <a:pt x="1493" y="11057"/>
                </a:cubicBezTo>
                <a:cubicBezTo>
                  <a:pt x="2558" y="12339"/>
                  <a:pt x="4088" y="13355"/>
                  <a:pt x="5485" y="14374"/>
                </a:cubicBezTo>
                <a:cubicBezTo>
                  <a:pt x="8418" y="16293"/>
                  <a:pt x="9898" y="17990"/>
                  <a:pt x="10296" y="19378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016359" y="2519157"/>
            <a:ext cx="1595322" cy="1198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262" extrusionOk="0">
                <a:moveTo>
                  <a:pt x="5710" y="11576"/>
                </a:moveTo>
                <a:cubicBezTo>
                  <a:pt x="6698" y="8629"/>
                  <a:pt x="8149" y="5247"/>
                  <a:pt x="10670" y="4029"/>
                </a:cubicBezTo>
                <a:cubicBezTo>
                  <a:pt x="13039" y="2724"/>
                  <a:pt x="16479" y="3585"/>
                  <a:pt x="17930" y="7135"/>
                </a:cubicBezTo>
                <a:cubicBezTo>
                  <a:pt x="19525" y="10576"/>
                  <a:pt x="18368" y="14953"/>
                  <a:pt x="16331" y="17019"/>
                </a:cubicBezTo>
                <a:cubicBezTo>
                  <a:pt x="14274" y="19303"/>
                  <a:pt x="11337" y="19277"/>
                  <a:pt x="8918" y="18937"/>
                </a:cubicBezTo>
                <a:cubicBezTo>
                  <a:pt x="6417" y="18494"/>
                  <a:pt x="4518" y="18599"/>
                  <a:pt x="3232" y="18989"/>
                </a:cubicBezTo>
                <a:cubicBezTo>
                  <a:pt x="1948" y="19346"/>
                  <a:pt x="1277" y="19988"/>
                  <a:pt x="1262" y="19886"/>
                </a:cubicBezTo>
                <a:cubicBezTo>
                  <a:pt x="1203" y="19818"/>
                  <a:pt x="1958" y="19369"/>
                  <a:pt x="2834" y="18074"/>
                </a:cubicBezTo>
                <a:cubicBezTo>
                  <a:pt x="3731" y="16794"/>
                  <a:pt x="4750" y="14668"/>
                  <a:pt x="5710" y="11576"/>
                </a:cubicBezTo>
                <a:close/>
                <a:moveTo>
                  <a:pt x="8717" y="20158"/>
                </a:moveTo>
                <a:cubicBezTo>
                  <a:pt x="10208" y="20646"/>
                  <a:pt x="11747" y="21252"/>
                  <a:pt x="13358" y="21260"/>
                </a:cubicBezTo>
                <a:cubicBezTo>
                  <a:pt x="14955" y="21290"/>
                  <a:pt x="16625" y="20723"/>
                  <a:pt x="18040" y="19357"/>
                </a:cubicBezTo>
                <a:cubicBezTo>
                  <a:pt x="19452" y="18016"/>
                  <a:pt x="20610" y="15876"/>
                  <a:pt x="21095" y="13302"/>
                </a:cubicBezTo>
                <a:cubicBezTo>
                  <a:pt x="21586" y="10753"/>
                  <a:pt x="21404" y="7770"/>
                  <a:pt x="20291" y="5329"/>
                </a:cubicBezTo>
                <a:cubicBezTo>
                  <a:pt x="19252" y="2831"/>
                  <a:pt x="17393" y="1131"/>
                  <a:pt x="15482" y="421"/>
                </a:cubicBezTo>
                <a:cubicBezTo>
                  <a:pt x="13557" y="-310"/>
                  <a:pt x="11580" y="-51"/>
                  <a:pt x="9997" y="899"/>
                </a:cubicBezTo>
                <a:cubicBezTo>
                  <a:pt x="8397" y="1840"/>
                  <a:pt x="7191" y="3472"/>
                  <a:pt x="6412" y="5319"/>
                </a:cubicBezTo>
                <a:cubicBezTo>
                  <a:pt x="5612" y="7172"/>
                  <a:pt x="5239" y="9241"/>
                  <a:pt x="4812" y="11196"/>
                </a:cubicBezTo>
                <a:cubicBezTo>
                  <a:pt x="4122" y="15142"/>
                  <a:pt x="3090" y="17657"/>
                  <a:pt x="1944" y="19011"/>
                </a:cubicBezTo>
                <a:cubicBezTo>
                  <a:pt x="800" y="20368"/>
                  <a:pt x="-14" y="20823"/>
                  <a:pt x="1" y="20851"/>
                </a:cubicBezTo>
                <a:cubicBezTo>
                  <a:pt x="12" y="20882"/>
                  <a:pt x="716" y="20176"/>
                  <a:pt x="2174" y="19556"/>
                </a:cubicBezTo>
                <a:cubicBezTo>
                  <a:pt x="3633" y="18904"/>
                  <a:pt x="5793" y="18976"/>
                  <a:pt x="8717" y="20158"/>
                </a:cubicBezTo>
                <a:close/>
              </a:path>
            </a:pathLst>
          </a:custGeom>
          <a:solidFill>
            <a:srgbClr val="2BA4AB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6016360" y="3585254"/>
            <a:ext cx="1595314" cy="1198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262" extrusionOk="0">
                <a:moveTo>
                  <a:pt x="8917" y="2323"/>
                </a:moveTo>
                <a:cubicBezTo>
                  <a:pt x="11336" y="1983"/>
                  <a:pt x="14273" y="1957"/>
                  <a:pt x="16329" y="4241"/>
                </a:cubicBezTo>
                <a:cubicBezTo>
                  <a:pt x="18366" y="6308"/>
                  <a:pt x="19524" y="10685"/>
                  <a:pt x="17928" y="14126"/>
                </a:cubicBezTo>
                <a:cubicBezTo>
                  <a:pt x="16478" y="17676"/>
                  <a:pt x="13038" y="18536"/>
                  <a:pt x="10669" y="17232"/>
                </a:cubicBezTo>
                <a:cubicBezTo>
                  <a:pt x="8148" y="16014"/>
                  <a:pt x="6697" y="12631"/>
                  <a:pt x="5709" y="9685"/>
                </a:cubicBezTo>
                <a:cubicBezTo>
                  <a:pt x="4749" y="6593"/>
                  <a:pt x="3730" y="4467"/>
                  <a:pt x="2833" y="3186"/>
                </a:cubicBezTo>
                <a:cubicBezTo>
                  <a:pt x="1957" y="1892"/>
                  <a:pt x="1202" y="1442"/>
                  <a:pt x="1261" y="1375"/>
                </a:cubicBezTo>
                <a:cubicBezTo>
                  <a:pt x="1276" y="1273"/>
                  <a:pt x="1947" y="1914"/>
                  <a:pt x="3231" y="2272"/>
                </a:cubicBezTo>
                <a:cubicBezTo>
                  <a:pt x="4517" y="2661"/>
                  <a:pt x="6416" y="2767"/>
                  <a:pt x="8917" y="2323"/>
                </a:cubicBezTo>
                <a:close/>
                <a:moveTo>
                  <a:pt x="4811" y="10065"/>
                </a:moveTo>
                <a:cubicBezTo>
                  <a:pt x="5238" y="12020"/>
                  <a:pt x="5611" y="14089"/>
                  <a:pt x="6411" y="15942"/>
                </a:cubicBezTo>
                <a:cubicBezTo>
                  <a:pt x="7190" y="17789"/>
                  <a:pt x="8396" y="19421"/>
                  <a:pt x="9996" y="20363"/>
                </a:cubicBezTo>
                <a:cubicBezTo>
                  <a:pt x="11578" y="21312"/>
                  <a:pt x="13556" y="21571"/>
                  <a:pt x="15481" y="20840"/>
                </a:cubicBezTo>
                <a:cubicBezTo>
                  <a:pt x="17392" y="20130"/>
                  <a:pt x="19251" y="18429"/>
                  <a:pt x="20290" y="15932"/>
                </a:cubicBezTo>
                <a:cubicBezTo>
                  <a:pt x="21403" y="13490"/>
                  <a:pt x="21585" y="10507"/>
                  <a:pt x="21093" y="7959"/>
                </a:cubicBezTo>
                <a:cubicBezTo>
                  <a:pt x="20609" y="5385"/>
                  <a:pt x="19450" y="3245"/>
                  <a:pt x="18039" y="1904"/>
                </a:cubicBezTo>
                <a:cubicBezTo>
                  <a:pt x="16623" y="538"/>
                  <a:pt x="14954" y="-29"/>
                  <a:pt x="13357" y="1"/>
                </a:cubicBezTo>
                <a:cubicBezTo>
                  <a:pt x="11746" y="9"/>
                  <a:pt x="10207" y="615"/>
                  <a:pt x="8716" y="1103"/>
                </a:cubicBezTo>
                <a:cubicBezTo>
                  <a:pt x="5792" y="2284"/>
                  <a:pt x="3632" y="2357"/>
                  <a:pt x="2174" y="1720"/>
                </a:cubicBezTo>
                <a:cubicBezTo>
                  <a:pt x="715" y="1085"/>
                  <a:pt x="11" y="378"/>
                  <a:pt x="0" y="409"/>
                </a:cubicBezTo>
                <a:cubicBezTo>
                  <a:pt x="-15" y="437"/>
                  <a:pt x="799" y="893"/>
                  <a:pt x="1933" y="2256"/>
                </a:cubicBezTo>
                <a:cubicBezTo>
                  <a:pt x="3089" y="3604"/>
                  <a:pt x="4121" y="6119"/>
                  <a:pt x="4811" y="10065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483312" y="3562132"/>
            <a:ext cx="1207924" cy="1750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560" extrusionOk="0">
                <a:moveTo>
                  <a:pt x="14822" y="7771"/>
                </a:moveTo>
                <a:cubicBezTo>
                  <a:pt x="16702" y="9581"/>
                  <a:pt x="18651" y="11912"/>
                  <a:pt x="18041" y="14344"/>
                </a:cubicBezTo>
                <a:cubicBezTo>
                  <a:pt x="17605" y="16684"/>
                  <a:pt x="14610" y="19126"/>
                  <a:pt x="10611" y="19050"/>
                </a:cubicBezTo>
                <a:cubicBezTo>
                  <a:pt x="6612" y="19126"/>
                  <a:pt x="3617" y="16684"/>
                  <a:pt x="3181" y="14344"/>
                </a:cubicBezTo>
                <a:cubicBezTo>
                  <a:pt x="2572" y="11912"/>
                  <a:pt x="4521" y="9581"/>
                  <a:pt x="6401" y="7771"/>
                </a:cubicBezTo>
                <a:cubicBezTo>
                  <a:pt x="8423" y="5931"/>
                  <a:pt x="9579" y="4382"/>
                  <a:pt x="10089" y="3222"/>
                </a:cubicBezTo>
                <a:cubicBezTo>
                  <a:pt x="10624" y="2075"/>
                  <a:pt x="10514" y="1317"/>
                  <a:pt x="10611" y="1341"/>
                </a:cubicBezTo>
                <a:cubicBezTo>
                  <a:pt x="10708" y="1317"/>
                  <a:pt x="10598" y="2075"/>
                  <a:pt x="11134" y="3222"/>
                </a:cubicBezTo>
                <a:cubicBezTo>
                  <a:pt x="11644" y="4382"/>
                  <a:pt x="12800" y="5931"/>
                  <a:pt x="14822" y="7771"/>
                </a:cubicBezTo>
                <a:close/>
                <a:moveTo>
                  <a:pt x="5485" y="7186"/>
                </a:moveTo>
                <a:cubicBezTo>
                  <a:pt x="4088" y="8206"/>
                  <a:pt x="2558" y="9222"/>
                  <a:pt x="1493" y="10503"/>
                </a:cubicBezTo>
                <a:cubicBezTo>
                  <a:pt x="420" y="11765"/>
                  <a:pt x="-189" y="13292"/>
                  <a:pt x="53" y="14894"/>
                </a:cubicBezTo>
                <a:cubicBezTo>
                  <a:pt x="278" y="16485"/>
                  <a:pt x="1353" y="18151"/>
                  <a:pt x="3244" y="19431"/>
                </a:cubicBezTo>
                <a:cubicBezTo>
                  <a:pt x="5108" y="20707"/>
                  <a:pt x="7786" y="21598"/>
                  <a:pt x="10611" y="21559"/>
                </a:cubicBezTo>
                <a:cubicBezTo>
                  <a:pt x="13436" y="21598"/>
                  <a:pt x="16115" y="20707"/>
                  <a:pt x="17979" y="19431"/>
                </a:cubicBezTo>
                <a:cubicBezTo>
                  <a:pt x="19869" y="18150"/>
                  <a:pt x="20944" y="16485"/>
                  <a:pt x="21169" y="14894"/>
                </a:cubicBezTo>
                <a:cubicBezTo>
                  <a:pt x="21411" y="13292"/>
                  <a:pt x="20803" y="11765"/>
                  <a:pt x="19729" y="10502"/>
                </a:cubicBezTo>
                <a:cubicBezTo>
                  <a:pt x="18664" y="9222"/>
                  <a:pt x="17134" y="8205"/>
                  <a:pt x="15737" y="7186"/>
                </a:cubicBezTo>
                <a:cubicBezTo>
                  <a:pt x="12805" y="5267"/>
                  <a:pt x="11324" y="3571"/>
                  <a:pt x="10914" y="2188"/>
                </a:cubicBezTo>
                <a:cubicBezTo>
                  <a:pt x="10501" y="805"/>
                  <a:pt x="10645" y="-2"/>
                  <a:pt x="10611" y="0"/>
                </a:cubicBezTo>
                <a:cubicBezTo>
                  <a:pt x="10578" y="-2"/>
                  <a:pt x="10721" y="805"/>
                  <a:pt x="10296" y="2182"/>
                </a:cubicBezTo>
                <a:cubicBezTo>
                  <a:pt x="9898" y="3571"/>
                  <a:pt x="8418" y="5267"/>
                  <a:pt x="5485" y="7186"/>
                </a:cubicBezTo>
                <a:close/>
              </a:path>
            </a:pathLst>
          </a:custGeom>
          <a:solidFill>
            <a:srgbClr val="2BA4AB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6764209" y="2961925"/>
            <a:ext cx="320048" cy="313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6" h="20334" extrusionOk="0">
                <a:moveTo>
                  <a:pt x="19964" y="64"/>
                </a:moveTo>
                <a:cubicBezTo>
                  <a:pt x="19154" y="-762"/>
                  <a:pt x="10181" y="6693"/>
                  <a:pt x="7510" y="9416"/>
                </a:cubicBezTo>
                <a:cubicBezTo>
                  <a:pt x="6185" y="10767"/>
                  <a:pt x="5743" y="11492"/>
                  <a:pt x="5336" y="12034"/>
                </a:cubicBezTo>
                <a:cubicBezTo>
                  <a:pt x="5160" y="12268"/>
                  <a:pt x="5392" y="12341"/>
                  <a:pt x="5498" y="12397"/>
                </a:cubicBezTo>
                <a:cubicBezTo>
                  <a:pt x="6023" y="12675"/>
                  <a:pt x="6391" y="12933"/>
                  <a:pt x="6864" y="13417"/>
                </a:cubicBezTo>
                <a:cubicBezTo>
                  <a:pt x="7340" y="13900"/>
                  <a:pt x="7594" y="14275"/>
                  <a:pt x="7865" y="14809"/>
                </a:cubicBezTo>
                <a:cubicBezTo>
                  <a:pt x="7919" y="14917"/>
                  <a:pt x="7991" y="15156"/>
                  <a:pt x="8222" y="14975"/>
                </a:cubicBezTo>
                <a:cubicBezTo>
                  <a:pt x="8753" y="14561"/>
                  <a:pt x="9464" y="14110"/>
                  <a:pt x="10789" y="12758"/>
                </a:cubicBezTo>
                <a:cubicBezTo>
                  <a:pt x="13461" y="10036"/>
                  <a:pt x="20774" y="889"/>
                  <a:pt x="19964" y="64"/>
                </a:cubicBezTo>
                <a:close/>
                <a:moveTo>
                  <a:pt x="2465" y="14020"/>
                </a:moveTo>
                <a:cubicBezTo>
                  <a:pt x="886" y="15630"/>
                  <a:pt x="2220" y="17281"/>
                  <a:pt x="121" y="19731"/>
                </a:cubicBezTo>
                <a:cubicBezTo>
                  <a:pt x="-826" y="20838"/>
                  <a:pt x="4021" y="20501"/>
                  <a:pt x="6421" y="18052"/>
                </a:cubicBezTo>
                <a:cubicBezTo>
                  <a:pt x="7439" y="17016"/>
                  <a:pt x="7152" y="15502"/>
                  <a:pt x="6060" y="14389"/>
                </a:cubicBezTo>
                <a:cubicBezTo>
                  <a:pt x="4968" y="13275"/>
                  <a:pt x="3483" y="12982"/>
                  <a:pt x="2465" y="14020"/>
                </a:cubicBezTo>
                <a:close/>
              </a:path>
            </a:pathLst>
          </a:custGeom>
          <a:solidFill>
            <a:srgbClr val="2BA4AB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5900202" y="4589522"/>
            <a:ext cx="374143" cy="374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5" h="21474" extrusionOk="0">
                <a:moveTo>
                  <a:pt x="2578" y="8409"/>
                </a:moveTo>
                <a:cubicBezTo>
                  <a:pt x="2578" y="5193"/>
                  <a:pt x="5174" y="2587"/>
                  <a:pt x="8376" y="2587"/>
                </a:cubicBezTo>
                <a:cubicBezTo>
                  <a:pt x="11580" y="2587"/>
                  <a:pt x="14435" y="5451"/>
                  <a:pt x="14435" y="8666"/>
                </a:cubicBezTo>
                <a:cubicBezTo>
                  <a:pt x="14435" y="11882"/>
                  <a:pt x="11838" y="14488"/>
                  <a:pt x="8635" y="14488"/>
                </a:cubicBezTo>
                <a:cubicBezTo>
                  <a:pt x="5431" y="14488"/>
                  <a:pt x="2578" y="11624"/>
                  <a:pt x="2578" y="8409"/>
                </a:cubicBezTo>
                <a:close/>
                <a:moveTo>
                  <a:pt x="20914" y="18167"/>
                </a:moveTo>
                <a:lnTo>
                  <a:pt x="15797" y="13032"/>
                </a:lnTo>
                <a:cubicBezTo>
                  <a:pt x="16568" y="11759"/>
                  <a:pt x="17013" y="10265"/>
                  <a:pt x="17013" y="8666"/>
                </a:cubicBezTo>
                <a:cubicBezTo>
                  <a:pt x="17013" y="4023"/>
                  <a:pt x="13004" y="0"/>
                  <a:pt x="8376" y="0"/>
                </a:cubicBezTo>
                <a:cubicBezTo>
                  <a:pt x="3750" y="0"/>
                  <a:pt x="0" y="3765"/>
                  <a:pt x="0" y="8409"/>
                </a:cubicBezTo>
                <a:cubicBezTo>
                  <a:pt x="0" y="13052"/>
                  <a:pt x="4008" y="17075"/>
                  <a:pt x="8635" y="17075"/>
                </a:cubicBezTo>
                <a:cubicBezTo>
                  <a:pt x="10173" y="17075"/>
                  <a:pt x="11614" y="16657"/>
                  <a:pt x="12852" y="15931"/>
                </a:cubicBezTo>
                <a:lnTo>
                  <a:pt x="17996" y="21094"/>
                </a:lnTo>
                <a:cubicBezTo>
                  <a:pt x="18500" y="21600"/>
                  <a:pt x="19317" y="21600"/>
                  <a:pt x="19819" y="21094"/>
                </a:cubicBezTo>
                <a:lnTo>
                  <a:pt x="21096" y="19815"/>
                </a:lnTo>
                <a:cubicBezTo>
                  <a:pt x="21600" y="19309"/>
                  <a:pt x="21417" y="18672"/>
                  <a:pt x="20914" y="18167"/>
                </a:cubicBezTo>
                <a:close/>
              </a:path>
            </a:pathLst>
          </a:custGeom>
          <a:solidFill>
            <a:srgbClr val="2BA4AB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5961694" y="2406277"/>
            <a:ext cx="251160" cy="358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5838106" y="1534447"/>
            <a:ext cx="455214" cy="365803"/>
          </a:xfrm>
          <a:prstGeom prst="rect">
            <a:avLst/>
          </a:prstGeom>
          <a:noFill/>
        </p:spPr>
        <p:txBody>
          <a:bodyPr vert="horz" lIns="0" tIns="48378" rIns="0" bIns="48378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01</a:t>
            </a: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7644340" y="2685656"/>
            <a:ext cx="455214" cy="365803"/>
          </a:xfrm>
          <a:prstGeom prst="rect">
            <a:avLst/>
          </a:prstGeom>
          <a:noFill/>
          <a:ln>
            <a:noFill/>
          </a:ln>
        </p:spPr>
        <p:txBody>
          <a:bodyPr vert="horz" lIns="0" tIns="48378" rIns="0" bIns="48378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02</a:t>
            </a: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4094817" y="2685656"/>
            <a:ext cx="455214" cy="365803"/>
          </a:xfrm>
          <a:prstGeom prst="rect">
            <a:avLst/>
          </a:prstGeom>
          <a:noFill/>
        </p:spPr>
        <p:txBody>
          <a:bodyPr vert="horz" lIns="0" tIns="48378" rIns="0" bIns="48378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04</a:t>
            </a:r>
          </a:p>
        </p:txBody>
      </p: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5838105" y="5465843"/>
            <a:ext cx="455214" cy="365803"/>
          </a:xfrm>
          <a:prstGeom prst="rect">
            <a:avLst/>
          </a:prstGeom>
          <a:noFill/>
        </p:spPr>
        <p:txBody>
          <a:bodyPr vert="horz" lIns="0" tIns="48378" rIns="0" bIns="48378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06</a:t>
            </a: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4094817" y="4410792"/>
            <a:ext cx="455214" cy="365803"/>
          </a:xfrm>
          <a:prstGeom prst="rect">
            <a:avLst/>
          </a:prstGeom>
          <a:noFill/>
        </p:spPr>
        <p:txBody>
          <a:bodyPr vert="horz" lIns="0" tIns="48378" rIns="0" bIns="48378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05</a:t>
            </a:r>
          </a:p>
        </p:txBody>
      </p:sp>
      <p:sp>
        <p:nvSpPr>
          <p:cNvPr id="52" name="出自【趣你的PPT】(微信:qunideppt)：最优质的PPT资源库"/>
          <p:cNvSpPr txBox="1">
            <a:spLocks/>
          </p:cNvSpPr>
          <p:nvPr/>
        </p:nvSpPr>
        <p:spPr>
          <a:xfrm>
            <a:off x="7644340" y="4410791"/>
            <a:ext cx="455214" cy="365803"/>
          </a:xfrm>
          <a:prstGeom prst="rect">
            <a:avLst/>
          </a:prstGeom>
          <a:noFill/>
          <a:ln>
            <a:noFill/>
          </a:ln>
        </p:spPr>
        <p:txBody>
          <a:bodyPr vert="horz" lIns="0" tIns="48378" rIns="0" bIns="48378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03</a:t>
            </a:r>
            <a:endParaRPr lang="en-GB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55411" y="2984699"/>
            <a:ext cx="255333" cy="290608"/>
          </a:xfrm>
          <a:custGeom>
            <a:avLst/>
            <a:gdLst>
              <a:gd name="T0" fmla="*/ 168627 w 561"/>
              <a:gd name="T1" fmla="*/ 0 h 635"/>
              <a:gd name="T2" fmla="*/ 168627 w 561"/>
              <a:gd name="T3" fmla="*/ 0 h 635"/>
              <a:gd name="T4" fmla="*/ 31864 w 561"/>
              <a:gd name="T5" fmla="*/ 0 h 635"/>
              <a:gd name="T6" fmla="*/ 0 w 561"/>
              <a:gd name="T7" fmla="*/ 26634 h 635"/>
              <a:gd name="T8" fmla="*/ 0 w 561"/>
              <a:gd name="T9" fmla="*/ 228190 h 635"/>
              <a:gd name="T10" fmla="*/ 15753 w 561"/>
              <a:gd name="T11" fmla="*/ 228190 h 635"/>
              <a:gd name="T12" fmla="*/ 42246 w 561"/>
              <a:gd name="T13" fmla="*/ 206955 h 635"/>
              <a:gd name="T14" fmla="*/ 74110 w 561"/>
              <a:gd name="T15" fmla="*/ 228190 h 635"/>
              <a:gd name="T16" fmla="*/ 100245 w 561"/>
              <a:gd name="T17" fmla="*/ 206955 h 635"/>
              <a:gd name="T18" fmla="*/ 126739 w 561"/>
              <a:gd name="T19" fmla="*/ 228190 h 635"/>
              <a:gd name="T20" fmla="*/ 158245 w 561"/>
              <a:gd name="T21" fmla="*/ 206955 h 635"/>
              <a:gd name="T22" fmla="*/ 184738 w 561"/>
              <a:gd name="T23" fmla="*/ 228190 h 635"/>
              <a:gd name="T24" fmla="*/ 200491 w 561"/>
              <a:gd name="T25" fmla="*/ 228190 h 635"/>
              <a:gd name="T26" fmla="*/ 200491 w 561"/>
              <a:gd name="T27" fmla="*/ 26634 h 635"/>
              <a:gd name="T28" fmla="*/ 168627 w 561"/>
              <a:gd name="T29" fmla="*/ 0 h 635"/>
              <a:gd name="T30" fmla="*/ 184738 w 561"/>
              <a:gd name="T31" fmla="*/ 211994 h 635"/>
              <a:gd name="T32" fmla="*/ 184738 w 561"/>
              <a:gd name="T33" fmla="*/ 211994 h 635"/>
              <a:gd name="T34" fmla="*/ 158245 w 561"/>
              <a:gd name="T35" fmla="*/ 190758 h 635"/>
              <a:gd name="T36" fmla="*/ 126739 w 561"/>
              <a:gd name="T37" fmla="*/ 211994 h 635"/>
              <a:gd name="T38" fmla="*/ 100245 w 561"/>
              <a:gd name="T39" fmla="*/ 190758 h 635"/>
              <a:gd name="T40" fmla="*/ 74110 w 561"/>
              <a:gd name="T41" fmla="*/ 211994 h 635"/>
              <a:gd name="T42" fmla="*/ 42246 w 561"/>
              <a:gd name="T43" fmla="*/ 190758 h 635"/>
              <a:gd name="T44" fmla="*/ 15753 w 561"/>
              <a:gd name="T45" fmla="*/ 211994 h 635"/>
              <a:gd name="T46" fmla="*/ 15753 w 561"/>
              <a:gd name="T47" fmla="*/ 26634 h 635"/>
              <a:gd name="T48" fmla="*/ 31864 w 561"/>
              <a:gd name="T49" fmla="*/ 16196 h 635"/>
              <a:gd name="T50" fmla="*/ 168627 w 561"/>
              <a:gd name="T51" fmla="*/ 16196 h 635"/>
              <a:gd name="T52" fmla="*/ 184738 w 561"/>
              <a:gd name="T53" fmla="*/ 26634 h 635"/>
              <a:gd name="T54" fmla="*/ 184738 w 561"/>
              <a:gd name="T55" fmla="*/ 211994 h 635"/>
              <a:gd name="T56" fmla="*/ 147504 w 561"/>
              <a:gd name="T57" fmla="*/ 127412 h 635"/>
              <a:gd name="T58" fmla="*/ 147504 w 561"/>
              <a:gd name="T59" fmla="*/ 127412 h 635"/>
              <a:gd name="T60" fmla="*/ 52987 w 561"/>
              <a:gd name="T61" fmla="*/ 127412 h 635"/>
              <a:gd name="T62" fmla="*/ 42246 w 561"/>
              <a:gd name="T63" fmla="*/ 132451 h 635"/>
              <a:gd name="T64" fmla="*/ 52987 w 561"/>
              <a:gd name="T65" fmla="*/ 143249 h 635"/>
              <a:gd name="T66" fmla="*/ 147504 w 561"/>
              <a:gd name="T67" fmla="*/ 143249 h 635"/>
              <a:gd name="T68" fmla="*/ 158245 w 561"/>
              <a:gd name="T69" fmla="*/ 132451 h 635"/>
              <a:gd name="T70" fmla="*/ 147504 w 561"/>
              <a:gd name="T71" fmla="*/ 127412 h 635"/>
              <a:gd name="T72" fmla="*/ 147504 w 561"/>
              <a:gd name="T73" fmla="*/ 84941 h 635"/>
              <a:gd name="T74" fmla="*/ 147504 w 561"/>
              <a:gd name="T75" fmla="*/ 84941 h 635"/>
              <a:gd name="T76" fmla="*/ 52987 w 561"/>
              <a:gd name="T77" fmla="*/ 84941 h 635"/>
              <a:gd name="T78" fmla="*/ 42246 w 561"/>
              <a:gd name="T79" fmla="*/ 90340 h 635"/>
              <a:gd name="T80" fmla="*/ 52987 w 561"/>
              <a:gd name="T81" fmla="*/ 100778 h 635"/>
              <a:gd name="T82" fmla="*/ 147504 w 561"/>
              <a:gd name="T83" fmla="*/ 100778 h 635"/>
              <a:gd name="T84" fmla="*/ 158245 w 561"/>
              <a:gd name="T85" fmla="*/ 90340 h 635"/>
              <a:gd name="T86" fmla="*/ 147504 w 561"/>
              <a:gd name="T87" fmla="*/ 84941 h 635"/>
              <a:gd name="T88" fmla="*/ 147504 w 561"/>
              <a:gd name="T89" fmla="*/ 42471 h 635"/>
              <a:gd name="T90" fmla="*/ 147504 w 561"/>
              <a:gd name="T91" fmla="*/ 42471 h 635"/>
              <a:gd name="T92" fmla="*/ 52987 w 561"/>
              <a:gd name="T93" fmla="*/ 42471 h 635"/>
              <a:gd name="T94" fmla="*/ 42246 w 561"/>
              <a:gd name="T95" fmla="*/ 47870 h 635"/>
              <a:gd name="T96" fmla="*/ 52987 w 561"/>
              <a:gd name="T97" fmla="*/ 58667 h 635"/>
              <a:gd name="T98" fmla="*/ 147504 w 561"/>
              <a:gd name="T99" fmla="*/ 58667 h 635"/>
              <a:gd name="T100" fmla="*/ 158245 w 561"/>
              <a:gd name="T101" fmla="*/ 47870 h 635"/>
              <a:gd name="T102" fmla="*/ 147504 w 561"/>
              <a:gd name="T103" fmla="*/ 42471 h 6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61" h="635">
                <a:moveTo>
                  <a:pt x="471" y="0"/>
                </a:moveTo>
                <a:lnTo>
                  <a:pt x="471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4"/>
                </a:cubicBezTo>
                <a:cubicBezTo>
                  <a:pt x="0" y="634"/>
                  <a:pt x="0" y="634"/>
                  <a:pt x="0" y="634"/>
                </a:cubicBezTo>
                <a:cubicBezTo>
                  <a:pt x="44" y="634"/>
                  <a:pt x="44" y="634"/>
                  <a:pt x="44" y="634"/>
                </a:cubicBezTo>
                <a:cubicBezTo>
                  <a:pt x="118" y="575"/>
                  <a:pt x="118" y="575"/>
                  <a:pt x="118" y="575"/>
                </a:cubicBezTo>
                <a:cubicBezTo>
                  <a:pt x="207" y="634"/>
                  <a:pt x="207" y="634"/>
                  <a:pt x="207" y="634"/>
                </a:cubicBezTo>
                <a:cubicBezTo>
                  <a:pt x="280" y="575"/>
                  <a:pt x="280" y="575"/>
                  <a:pt x="280" y="575"/>
                </a:cubicBezTo>
                <a:cubicBezTo>
                  <a:pt x="354" y="634"/>
                  <a:pt x="354" y="634"/>
                  <a:pt x="354" y="634"/>
                </a:cubicBezTo>
                <a:cubicBezTo>
                  <a:pt x="442" y="575"/>
                  <a:pt x="442" y="575"/>
                  <a:pt x="442" y="575"/>
                </a:cubicBezTo>
                <a:cubicBezTo>
                  <a:pt x="516" y="634"/>
                  <a:pt x="516" y="634"/>
                  <a:pt x="516" y="634"/>
                </a:cubicBezTo>
                <a:cubicBezTo>
                  <a:pt x="560" y="634"/>
                  <a:pt x="560" y="634"/>
                  <a:pt x="560" y="634"/>
                </a:cubicBezTo>
                <a:cubicBezTo>
                  <a:pt x="560" y="74"/>
                  <a:pt x="560" y="74"/>
                  <a:pt x="560" y="74"/>
                </a:cubicBezTo>
                <a:cubicBezTo>
                  <a:pt x="560" y="30"/>
                  <a:pt x="516" y="0"/>
                  <a:pt x="471" y="0"/>
                </a:cubicBezTo>
                <a:close/>
                <a:moveTo>
                  <a:pt x="516" y="589"/>
                </a:moveTo>
                <a:lnTo>
                  <a:pt x="516" y="589"/>
                </a:lnTo>
                <a:cubicBezTo>
                  <a:pt x="442" y="530"/>
                  <a:pt x="442" y="530"/>
                  <a:pt x="442" y="530"/>
                </a:cubicBezTo>
                <a:cubicBezTo>
                  <a:pt x="354" y="589"/>
                  <a:pt x="354" y="589"/>
                  <a:pt x="354" y="589"/>
                </a:cubicBezTo>
                <a:cubicBezTo>
                  <a:pt x="280" y="530"/>
                  <a:pt x="280" y="530"/>
                  <a:pt x="280" y="530"/>
                </a:cubicBezTo>
                <a:cubicBezTo>
                  <a:pt x="207" y="589"/>
                  <a:pt x="207" y="589"/>
                  <a:pt x="207" y="589"/>
                </a:cubicBezTo>
                <a:cubicBezTo>
                  <a:pt x="118" y="530"/>
                  <a:pt x="118" y="530"/>
                  <a:pt x="118" y="530"/>
                </a:cubicBezTo>
                <a:cubicBezTo>
                  <a:pt x="44" y="589"/>
                  <a:pt x="44" y="589"/>
                  <a:pt x="44" y="589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9" y="45"/>
                  <a:pt x="89" y="45"/>
                </a:cubicBezTo>
                <a:cubicBezTo>
                  <a:pt x="471" y="45"/>
                  <a:pt x="471" y="45"/>
                  <a:pt x="471" y="45"/>
                </a:cubicBezTo>
                <a:cubicBezTo>
                  <a:pt x="501" y="45"/>
                  <a:pt x="516" y="59"/>
                  <a:pt x="516" y="74"/>
                </a:cubicBezTo>
                <a:lnTo>
                  <a:pt x="516" y="589"/>
                </a:lnTo>
                <a:close/>
                <a:moveTo>
                  <a:pt x="412" y="354"/>
                </a:moveTo>
                <a:lnTo>
                  <a:pt x="412" y="354"/>
                </a:lnTo>
                <a:cubicBezTo>
                  <a:pt x="148" y="354"/>
                  <a:pt x="148" y="354"/>
                  <a:pt x="148" y="354"/>
                </a:cubicBezTo>
                <a:cubicBezTo>
                  <a:pt x="133" y="354"/>
                  <a:pt x="118" y="368"/>
                  <a:pt x="118" y="368"/>
                </a:cubicBezTo>
                <a:cubicBezTo>
                  <a:pt x="118" y="383"/>
                  <a:pt x="133" y="398"/>
                  <a:pt x="148" y="398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27" y="398"/>
                  <a:pt x="442" y="383"/>
                  <a:pt x="442" y="368"/>
                </a:cubicBezTo>
                <a:cubicBezTo>
                  <a:pt x="442" y="368"/>
                  <a:pt x="427" y="354"/>
                  <a:pt x="412" y="354"/>
                </a:cubicBezTo>
                <a:close/>
                <a:moveTo>
                  <a:pt x="412" y="236"/>
                </a:moveTo>
                <a:lnTo>
                  <a:pt x="412" y="236"/>
                </a:lnTo>
                <a:cubicBezTo>
                  <a:pt x="148" y="236"/>
                  <a:pt x="148" y="236"/>
                  <a:pt x="148" y="236"/>
                </a:cubicBezTo>
                <a:cubicBezTo>
                  <a:pt x="133" y="236"/>
                  <a:pt x="118" y="251"/>
                  <a:pt x="118" y="251"/>
                </a:cubicBezTo>
                <a:cubicBezTo>
                  <a:pt x="118" y="266"/>
                  <a:pt x="133" y="280"/>
                  <a:pt x="148" y="280"/>
                </a:cubicBezTo>
                <a:cubicBezTo>
                  <a:pt x="412" y="280"/>
                  <a:pt x="412" y="280"/>
                  <a:pt x="412" y="280"/>
                </a:cubicBezTo>
                <a:cubicBezTo>
                  <a:pt x="427" y="280"/>
                  <a:pt x="442" y="266"/>
                  <a:pt x="442" y="251"/>
                </a:cubicBezTo>
                <a:cubicBezTo>
                  <a:pt x="442" y="251"/>
                  <a:pt x="427" y="236"/>
                  <a:pt x="412" y="236"/>
                </a:cubicBezTo>
                <a:close/>
                <a:moveTo>
                  <a:pt x="412" y="118"/>
                </a:moveTo>
                <a:lnTo>
                  <a:pt x="412" y="118"/>
                </a:lnTo>
                <a:cubicBezTo>
                  <a:pt x="148" y="118"/>
                  <a:pt x="148" y="118"/>
                  <a:pt x="148" y="118"/>
                </a:cubicBezTo>
                <a:cubicBezTo>
                  <a:pt x="133" y="118"/>
                  <a:pt x="118" y="133"/>
                  <a:pt x="118" y="133"/>
                </a:cubicBezTo>
                <a:cubicBezTo>
                  <a:pt x="118" y="148"/>
                  <a:pt x="133" y="163"/>
                  <a:pt x="148" y="163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427" y="163"/>
                  <a:pt x="442" y="148"/>
                  <a:pt x="442" y="133"/>
                </a:cubicBezTo>
                <a:cubicBezTo>
                  <a:pt x="442" y="133"/>
                  <a:pt x="427" y="118"/>
                  <a:pt x="412" y="118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52215" y="4064985"/>
            <a:ext cx="269745" cy="278378"/>
          </a:xfrm>
          <a:custGeom>
            <a:avLst/>
            <a:gdLst>
              <a:gd name="T0" fmla="*/ 164810 w 458"/>
              <a:gd name="T1" fmla="*/ 79795 h 472"/>
              <a:gd name="T2" fmla="*/ 164810 w 458"/>
              <a:gd name="T3" fmla="*/ 79795 h 472"/>
              <a:gd name="T4" fmla="*/ 85110 w 458"/>
              <a:gd name="T5" fmla="*/ 5416 h 472"/>
              <a:gd name="T6" fmla="*/ 74291 w 458"/>
              <a:gd name="T7" fmla="*/ 5416 h 472"/>
              <a:gd name="T8" fmla="*/ 74291 w 458"/>
              <a:gd name="T9" fmla="*/ 15887 h 472"/>
              <a:gd name="T10" fmla="*/ 148582 w 458"/>
              <a:gd name="T11" fmla="*/ 84850 h 472"/>
              <a:gd name="T12" fmla="*/ 74291 w 458"/>
              <a:gd name="T13" fmla="*/ 159590 h 472"/>
              <a:gd name="T14" fmla="*/ 74291 w 458"/>
              <a:gd name="T15" fmla="*/ 170061 h 472"/>
              <a:gd name="T16" fmla="*/ 85110 w 458"/>
              <a:gd name="T17" fmla="*/ 170061 h 472"/>
              <a:gd name="T18" fmla="*/ 164810 w 458"/>
              <a:gd name="T19" fmla="*/ 90266 h 472"/>
              <a:gd name="T20" fmla="*/ 164810 w 458"/>
              <a:gd name="T21" fmla="*/ 84850 h 472"/>
              <a:gd name="T22" fmla="*/ 164810 w 458"/>
              <a:gd name="T23" fmla="*/ 79795 h 472"/>
              <a:gd name="T24" fmla="*/ 79700 w 458"/>
              <a:gd name="T25" fmla="*/ 84850 h 472"/>
              <a:gd name="T26" fmla="*/ 79700 w 458"/>
              <a:gd name="T27" fmla="*/ 84850 h 472"/>
              <a:gd name="T28" fmla="*/ 79700 w 458"/>
              <a:gd name="T29" fmla="*/ 79795 h 472"/>
              <a:gd name="T30" fmla="*/ 15868 w 458"/>
              <a:gd name="T31" fmla="*/ 15887 h 472"/>
              <a:gd name="T32" fmla="*/ 5410 w 458"/>
              <a:gd name="T33" fmla="*/ 15887 h 472"/>
              <a:gd name="T34" fmla="*/ 5410 w 458"/>
              <a:gd name="T35" fmla="*/ 26719 h 472"/>
              <a:gd name="T36" fmla="*/ 63832 w 458"/>
              <a:gd name="T37" fmla="*/ 84850 h 472"/>
              <a:gd name="T38" fmla="*/ 5410 w 458"/>
              <a:gd name="T39" fmla="*/ 143342 h 472"/>
              <a:gd name="T40" fmla="*/ 5410 w 458"/>
              <a:gd name="T41" fmla="*/ 154174 h 472"/>
              <a:gd name="T42" fmla="*/ 15868 w 458"/>
              <a:gd name="T43" fmla="*/ 154174 h 472"/>
              <a:gd name="T44" fmla="*/ 79700 w 458"/>
              <a:gd name="T45" fmla="*/ 90266 h 472"/>
              <a:gd name="T46" fmla="*/ 79700 w 458"/>
              <a:gd name="T47" fmla="*/ 84850 h 47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58" h="472">
                <a:moveTo>
                  <a:pt x="457" y="221"/>
                </a:moveTo>
                <a:lnTo>
                  <a:pt x="457" y="221"/>
                </a:lnTo>
                <a:cubicBezTo>
                  <a:pt x="236" y="15"/>
                  <a:pt x="236" y="15"/>
                  <a:pt x="236" y="15"/>
                </a:cubicBezTo>
                <a:cubicBezTo>
                  <a:pt x="236" y="0"/>
                  <a:pt x="221" y="0"/>
                  <a:pt x="206" y="15"/>
                </a:cubicBezTo>
                <a:cubicBezTo>
                  <a:pt x="206" y="15"/>
                  <a:pt x="206" y="30"/>
                  <a:pt x="206" y="44"/>
                </a:cubicBezTo>
                <a:cubicBezTo>
                  <a:pt x="412" y="235"/>
                  <a:pt x="412" y="235"/>
                  <a:pt x="412" y="235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206" y="456"/>
                  <a:pt x="206" y="456"/>
                  <a:pt x="206" y="471"/>
                </a:cubicBezTo>
                <a:cubicBezTo>
                  <a:pt x="221" y="471"/>
                  <a:pt x="236" y="471"/>
                  <a:pt x="236" y="471"/>
                </a:cubicBezTo>
                <a:cubicBezTo>
                  <a:pt x="457" y="250"/>
                  <a:pt x="457" y="250"/>
                  <a:pt x="457" y="250"/>
                </a:cubicBezTo>
                <a:cubicBezTo>
                  <a:pt x="457" y="250"/>
                  <a:pt x="457" y="250"/>
                  <a:pt x="457" y="235"/>
                </a:cubicBezTo>
                <a:cubicBezTo>
                  <a:pt x="457" y="235"/>
                  <a:pt x="457" y="235"/>
                  <a:pt x="457" y="221"/>
                </a:cubicBezTo>
                <a:close/>
                <a:moveTo>
                  <a:pt x="221" y="235"/>
                </a:moveTo>
                <a:lnTo>
                  <a:pt x="221" y="235"/>
                </a:lnTo>
                <a:cubicBezTo>
                  <a:pt x="221" y="235"/>
                  <a:pt x="221" y="235"/>
                  <a:pt x="221" y="221"/>
                </a:cubicBezTo>
                <a:cubicBezTo>
                  <a:pt x="44" y="44"/>
                  <a:pt x="44" y="44"/>
                  <a:pt x="44" y="44"/>
                </a:cubicBezTo>
                <a:cubicBezTo>
                  <a:pt x="30" y="44"/>
                  <a:pt x="15" y="44"/>
                  <a:pt x="15" y="44"/>
                </a:cubicBezTo>
                <a:cubicBezTo>
                  <a:pt x="0" y="59"/>
                  <a:pt x="0" y="74"/>
                  <a:pt x="15" y="74"/>
                </a:cubicBezTo>
                <a:cubicBezTo>
                  <a:pt x="177" y="235"/>
                  <a:pt x="177" y="235"/>
                  <a:pt x="177" y="235"/>
                </a:cubicBezTo>
                <a:cubicBezTo>
                  <a:pt x="15" y="397"/>
                  <a:pt x="15" y="397"/>
                  <a:pt x="15" y="397"/>
                </a:cubicBezTo>
                <a:cubicBezTo>
                  <a:pt x="0" y="412"/>
                  <a:pt x="0" y="427"/>
                  <a:pt x="15" y="427"/>
                </a:cubicBezTo>
                <a:cubicBezTo>
                  <a:pt x="15" y="442"/>
                  <a:pt x="30" y="442"/>
                  <a:pt x="44" y="427"/>
                </a:cubicBezTo>
                <a:cubicBezTo>
                  <a:pt x="221" y="250"/>
                  <a:pt x="221" y="250"/>
                  <a:pt x="221" y="250"/>
                </a:cubicBezTo>
                <a:cubicBezTo>
                  <a:pt x="221" y="250"/>
                  <a:pt x="221" y="250"/>
                  <a:pt x="221" y="235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18956" y="4064985"/>
            <a:ext cx="278378" cy="362537"/>
          </a:xfrm>
          <a:custGeom>
            <a:avLst/>
            <a:gdLst>
              <a:gd name="T0" fmla="*/ 85229 w 472"/>
              <a:gd name="T1" fmla="*/ 0 h 619"/>
              <a:gd name="T2" fmla="*/ 85229 w 472"/>
              <a:gd name="T3" fmla="*/ 0 h 619"/>
              <a:gd name="T4" fmla="*/ 0 w 472"/>
              <a:gd name="T5" fmla="*/ 84260 h 619"/>
              <a:gd name="T6" fmla="*/ 85229 w 472"/>
              <a:gd name="T7" fmla="*/ 221586 h 619"/>
              <a:gd name="T8" fmla="*/ 170097 w 472"/>
              <a:gd name="T9" fmla="*/ 84260 h 619"/>
              <a:gd name="T10" fmla="*/ 85229 w 472"/>
              <a:gd name="T11" fmla="*/ 0 h 619"/>
              <a:gd name="T12" fmla="*/ 85229 w 472"/>
              <a:gd name="T13" fmla="*/ 200432 h 619"/>
              <a:gd name="T14" fmla="*/ 85229 w 472"/>
              <a:gd name="T15" fmla="*/ 200432 h 619"/>
              <a:gd name="T16" fmla="*/ 16251 w 472"/>
              <a:gd name="T17" fmla="*/ 84260 h 619"/>
              <a:gd name="T18" fmla="*/ 85229 w 472"/>
              <a:gd name="T19" fmla="*/ 10398 h 619"/>
              <a:gd name="T20" fmla="*/ 154207 w 472"/>
              <a:gd name="T21" fmla="*/ 84260 h 619"/>
              <a:gd name="T22" fmla="*/ 85229 w 472"/>
              <a:gd name="T23" fmla="*/ 200432 h 619"/>
              <a:gd name="T24" fmla="*/ 85229 w 472"/>
              <a:gd name="T25" fmla="*/ 47329 h 619"/>
              <a:gd name="T26" fmla="*/ 85229 w 472"/>
              <a:gd name="T27" fmla="*/ 47329 h 619"/>
              <a:gd name="T28" fmla="*/ 48032 w 472"/>
              <a:gd name="T29" fmla="*/ 84260 h 619"/>
              <a:gd name="T30" fmla="*/ 85229 w 472"/>
              <a:gd name="T31" fmla="*/ 115813 h 619"/>
              <a:gd name="T32" fmla="*/ 122426 w 472"/>
              <a:gd name="T33" fmla="*/ 84260 h 619"/>
              <a:gd name="T34" fmla="*/ 85229 w 472"/>
              <a:gd name="T35" fmla="*/ 47329 h 619"/>
              <a:gd name="T36" fmla="*/ 85229 w 472"/>
              <a:gd name="T37" fmla="*/ 105415 h 619"/>
              <a:gd name="T38" fmla="*/ 85229 w 472"/>
              <a:gd name="T39" fmla="*/ 105415 h 619"/>
              <a:gd name="T40" fmla="*/ 63922 w 472"/>
              <a:gd name="T41" fmla="*/ 84260 h 619"/>
              <a:gd name="T42" fmla="*/ 85229 w 472"/>
              <a:gd name="T43" fmla="*/ 63106 h 619"/>
              <a:gd name="T44" fmla="*/ 106536 w 472"/>
              <a:gd name="T45" fmla="*/ 84260 h 619"/>
              <a:gd name="T46" fmla="*/ 85229 w 472"/>
              <a:gd name="T47" fmla="*/ 105415 h 61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72" h="619">
                <a:moveTo>
                  <a:pt x="236" y="0"/>
                </a:moveTo>
                <a:lnTo>
                  <a:pt x="236" y="0"/>
                </a:lnTo>
                <a:cubicBezTo>
                  <a:pt x="104" y="0"/>
                  <a:pt x="0" y="103"/>
                  <a:pt x="0" y="235"/>
                </a:cubicBezTo>
                <a:cubicBezTo>
                  <a:pt x="0" y="323"/>
                  <a:pt x="192" y="618"/>
                  <a:pt x="236" y="618"/>
                </a:cubicBezTo>
                <a:cubicBezTo>
                  <a:pt x="280" y="618"/>
                  <a:pt x="471" y="323"/>
                  <a:pt x="471" y="235"/>
                </a:cubicBezTo>
                <a:cubicBezTo>
                  <a:pt x="471" y="103"/>
                  <a:pt x="368" y="0"/>
                  <a:pt x="236" y="0"/>
                </a:cubicBezTo>
                <a:close/>
                <a:moveTo>
                  <a:pt x="236" y="559"/>
                </a:moveTo>
                <a:lnTo>
                  <a:pt x="236" y="559"/>
                </a:lnTo>
                <a:cubicBezTo>
                  <a:pt x="207" y="559"/>
                  <a:pt x="45" y="309"/>
                  <a:pt x="45" y="235"/>
                </a:cubicBezTo>
                <a:cubicBezTo>
                  <a:pt x="45" y="117"/>
                  <a:pt x="133" y="29"/>
                  <a:pt x="236" y="29"/>
                </a:cubicBezTo>
                <a:cubicBezTo>
                  <a:pt x="339" y="29"/>
                  <a:pt x="427" y="117"/>
                  <a:pt x="427" y="235"/>
                </a:cubicBezTo>
                <a:cubicBezTo>
                  <a:pt x="427" y="309"/>
                  <a:pt x="266" y="559"/>
                  <a:pt x="236" y="559"/>
                </a:cubicBezTo>
                <a:close/>
                <a:moveTo>
                  <a:pt x="236" y="132"/>
                </a:moveTo>
                <a:lnTo>
                  <a:pt x="236" y="132"/>
                </a:lnTo>
                <a:cubicBezTo>
                  <a:pt x="177" y="132"/>
                  <a:pt x="133" y="176"/>
                  <a:pt x="133" y="235"/>
                </a:cubicBezTo>
                <a:cubicBezTo>
                  <a:pt x="133" y="279"/>
                  <a:pt x="177" y="323"/>
                  <a:pt x="236" y="323"/>
                </a:cubicBezTo>
                <a:cubicBezTo>
                  <a:pt x="295" y="323"/>
                  <a:pt x="339" y="279"/>
                  <a:pt x="339" y="235"/>
                </a:cubicBezTo>
                <a:cubicBezTo>
                  <a:pt x="339" y="176"/>
                  <a:pt x="295" y="132"/>
                  <a:pt x="236" y="132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07" y="294"/>
                  <a:pt x="177" y="264"/>
                  <a:pt x="177" y="235"/>
                </a:cubicBezTo>
                <a:cubicBezTo>
                  <a:pt x="177" y="191"/>
                  <a:pt x="207" y="176"/>
                  <a:pt x="236" y="176"/>
                </a:cubicBezTo>
                <a:cubicBezTo>
                  <a:pt x="266" y="176"/>
                  <a:pt x="295" y="191"/>
                  <a:pt x="295" y="235"/>
                </a:cubicBezTo>
                <a:cubicBezTo>
                  <a:pt x="295" y="264"/>
                  <a:pt x="266" y="294"/>
                  <a:pt x="236" y="294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>
            <a:spLocks/>
          </p:cNvSpPr>
          <p:nvPr/>
        </p:nvSpPr>
        <p:spPr>
          <a:xfrm>
            <a:off x="1658975" y="2568378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268963" y="2902146"/>
            <a:ext cx="25589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0" name="出自【趣你的PPT】(微信:qunideppt)：最优质的PPT资源库"/>
          <p:cNvSpPr txBox="1">
            <a:spLocks/>
          </p:cNvSpPr>
          <p:nvPr/>
        </p:nvSpPr>
        <p:spPr>
          <a:xfrm>
            <a:off x="8294419" y="256287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8369886" y="2902146"/>
            <a:ext cx="2565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2" name="出自【趣你的PPT】(微信:qunideppt)：最优质的PPT资源库"/>
          <p:cNvSpPr txBox="1">
            <a:spLocks/>
          </p:cNvSpPr>
          <p:nvPr/>
        </p:nvSpPr>
        <p:spPr>
          <a:xfrm>
            <a:off x="1658975" y="4173444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1268963" y="4507212"/>
            <a:ext cx="25589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4" name="出自【趣你的PPT】(微信:qunideppt)：最优质的PPT资源库"/>
          <p:cNvSpPr txBox="1">
            <a:spLocks/>
          </p:cNvSpPr>
          <p:nvPr/>
        </p:nvSpPr>
        <p:spPr>
          <a:xfrm>
            <a:off x="8294419" y="416793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8369886" y="4507212"/>
            <a:ext cx="2565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6" name="出自【趣你的PPT】(微信:qunideppt)：最优质的PPT资源库"/>
          <p:cNvSpPr txBox="1">
            <a:spLocks/>
          </p:cNvSpPr>
          <p:nvPr/>
        </p:nvSpPr>
        <p:spPr>
          <a:xfrm>
            <a:off x="6691236" y="146434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6766703" y="1803619"/>
            <a:ext cx="2565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8" name="出自【趣你的PPT】(微信:qunideppt)：最优质的PPT资源库"/>
          <p:cNvSpPr txBox="1">
            <a:spLocks/>
          </p:cNvSpPr>
          <p:nvPr/>
        </p:nvSpPr>
        <p:spPr>
          <a:xfrm>
            <a:off x="3422534" y="5409178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3032522" y="5742946"/>
            <a:ext cx="25589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研究过程与方法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077267"/>
      </p:ext>
    </p:extLst>
  </p:cSld>
  <p:clrMapOvr>
    <a:masterClrMapping/>
  </p:clrMapOvr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出自【趣你的PPT】(微信:qunideppt)：最优质的PPT资源库"/>
          <p:cNvSpPr>
            <a:spLocks noChangeShapeType="1"/>
          </p:cNvSpPr>
          <p:nvPr/>
        </p:nvSpPr>
        <p:spPr bwMode="auto">
          <a:xfrm flipH="1" flipV="1">
            <a:off x="8078166" y="2586281"/>
            <a:ext cx="668561" cy="438428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911" tIns="65456" rIns="130911" bIns="65456"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8063047" y="2131054"/>
            <a:ext cx="688719" cy="463625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出自【趣你的PPT】(微信:qunideppt)：最优质的PPT资源库"/>
          <p:cNvSpPr>
            <a:spLocks noChangeShapeType="1"/>
          </p:cNvSpPr>
          <p:nvPr/>
        </p:nvSpPr>
        <p:spPr bwMode="auto">
          <a:xfrm flipH="1" flipV="1">
            <a:off x="8078166" y="4381988"/>
            <a:ext cx="668561" cy="438429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911" tIns="65456" rIns="130911" bIns="65456"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1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8063047" y="3926762"/>
            <a:ext cx="688719" cy="461945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2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3418396" y="2586281"/>
            <a:ext cx="670240" cy="438428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911" tIns="65456" rIns="130911" bIns="65456"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出自【趣你的PPT】(微信:qunideppt)：最优质的PPT资源库"/>
          <p:cNvSpPr>
            <a:spLocks noChangeShapeType="1"/>
          </p:cNvSpPr>
          <p:nvPr/>
        </p:nvSpPr>
        <p:spPr bwMode="auto">
          <a:xfrm flipH="1" flipV="1">
            <a:off x="3413357" y="2109217"/>
            <a:ext cx="688719" cy="461945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4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3418396" y="4381988"/>
            <a:ext cx="670240" cy="438429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911" tIns="65456" rIns="130911" bIns="65456"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5" name="出自【趣你的PPT】(微信:qunideppt)：最优质的PPT资源库"/>
          <p:cNvSpPr>
            <a:spLocks noChangeShapeType="1"/>
          </p:cNvSpPr>
          <p:nvPr/>
        </p:nvSpPr>
        <p:spPr bwMode="auto">
          <a:xfrm flipH="1" flipV="1">
            <a:off x="3413357" y="3926762"/>
            <a:ext cx="688719" cy="461945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6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807592" y="2759300"/>
            <a:ext cx="841581" cy="482104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7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4832790" y="3906605"/>
            <a:ext cx="834861" cy="394753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8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6569705" y="2759300"/>
            <a:ext cx="841580" cy="477064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9" name="出自【趣你的PPT】(微信:qunideppt)：最优质的PPT资源库"/>
          <p:cNvSpPr>
            <a:spLocks noChangeShapeType="1"/>
          </p:cNvSpPr>
          <p:nvPr/>
        </p:nvSpPr>
        <p:spPr bwMode="auto">
          <a:xfrm flipH="1" flipV="1">
            <a:off x="6551226" y="3901565"/>
            <a:ext cx="834862" cy="393074"/>
          </a:xfrm>
          <a:prstGeom prst="line">
            <a:avLst/>
          </a:prstGeom>
          <a:noFill/>
          <a:ln w="12700">
            <a:solidFill>
              <a:srgbClr val="0883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90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46808" y="2818094"/>
            <a:ext cx="1498383" cy="1479905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txBody>
          <a:bodyPr lIns="129681" tIns="64504" rIns="129681" bIns="64504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endParaRPr lang="zh-CN" altLang="zh-CN" sz="2963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3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19828" y="3001192"/>
            <a:ext cx="1125467" cy="1112029"/>
          </a:xfrm>
          <a:prstGeom prst="ellipse">
            <a:avLst/>
          </a:prstGeom>
          <a:solidFill>
            <a:srgbClr val="2BA4AB"/>
          </a:solidFill>
          <a:ln>
            <a:noFill/>
          </a:ln>
          <a:extLst/>
        </p:spPr>
        <p:txBody>
          <a:bodyPr lIns="130911" tIns="65456" rIns="130911" bIns="65456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endParaRPr lang="zh-CN" altLang="zh-CN" sz="127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Lato Light" charset="0"/>
            </a:endParaRPr>
          </a:p>
        </p:txBody>
      </p:sp>
      <p:grpSp>
        <p:nvGrpSpPr>
          <p:cNvPr id="14353" name="Group 1出自【趣你的PPT】(微信:qunideppt)：最优质的PPT资源库"/>
          <p:cNvGrpSpPr>
            <a:grpSpLocks/>
          </p:cNvGrpSpPr>
          <p:nvPr/>
        </p:nvGrpSpPr>
        <p:grpSpPr bwMode="auto">
          <a:xfrm>
            <a:off x="4102075" y="2233523"/>
            <a:ext cx="732393" cy="722315"/>
            <a:chOff x="0" y="0"/>
            <a:chExt cx="541985" cy="541985"/>
          </a:xfrm>
        </p:grpSpPr>
        <p:sp>
          <p:nvSpPr>
            <p:cNvPr id="12336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0" y="0"/>
              <a:ext cx="541985" cy="541985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rgbClr val="08834D"/>
              </a:solidFill>
              <a:miter lim="800000"/>
              <a:headEnd/>
              <a:tailEnd/>
            </a:ln>
          </p:spPr>
          <p:txBody>
            <a:bodyPr lIns="95413" tIns="49722" rIns="95413" bIns="49722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endParaRPr lang="zh-CN" altLang="zh-CN" sz="296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23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1292" y="118706"/>
              <a:ext cx="279400" cy="292100"/>
            </a:xfrm>
            <a:custGeom>
              <a:avLst/>
              <a:gdLst>
                <a:gd name="T0" fmla="*/ 2147483647 w 43"/>
                <a:gd name="T1" fmla="*/ 2147483647 h 45"/>
                <a:gd name="T2" fmla="*/ 2147483647 w 43"/>
                <a:gd name="T3" fmla="*/ 2147483647 h 45"/>
                <a:gd name="T4" fmla="*/ 2147483647 w 43"/>
                <a:gd name="T5" fmla="*/ 2147483647 h 45"/>
                <a:gd name="T6" fmla="*/ 2147483647 w 43"/>
                <a:gd name="T7" fmla="*/ 2147483647 h 45"/>
                <a:gd name="T8" fmla="*/ 2147483647 w 43"/>
                <a:gd name="T9" fmla="*/ 2147483647 h 45"/>
                <a:gd name="T10" fmla="*/ 2147483647 w 43"/>
                <a:gd name="T11" fmla="*/ 2147483647 h 45"/>
                <a:gd name="T12" fmla="*/ 2147483647 w 43"/>
                <a:gd name="T13" fmla="*/ 2147483647 h 45"/>
                <a:gd name="T14" fmla="*/ 2147483647 w 43"/>
                <a:gd name="T15" fmla="*/ 2147483647 h 45"/>
                <a:gd name="T16" fmla="*/ 2147483647 w 43"/>
                <a:gd name="T17" fmla="*/ 2147483647 h 45"/>
                <a:gd name="T18" fmla="*/ 2147483647 w 43"/>
                <a:gd name="T19" fmla="*/ 2147483647 h 45"/>
                <a:gd name="T20" fmla="*/ 2147483647 w 43"/>
                <a:gd name="T21" fmla="*/ 2147483647 h 45"/>
                <a:gd name="T22" fmla="*/ 2147483647 w 43"/>
                <a:gd name="T23" fmla="*/ 2147483647 h 45"/>
                <a:gd name="T24" fmla="*/ 0 w 43"/>
                <a:gd name="T25" fmla="*/ 2147483647 h 45"/>
                <a:gd name="T26" fmla="*/ 2147483647 w 43"/>
                <a:gd name="T27" fmla="*/ 0 h 45"/>
                <a:gd name="T28" fmla="*/ 2147483647 w 43"/>
                <a:gd name="T29" fmla="*/ 0 h 45"/>
                <a:gd name="T30" fmla="*/ 2147483647 w 43"/>
                <a:gd name="T31" fmla="*/ 2147483647 h 45"/>
                <a:gd name="T32" fmla="*/ 2147483647 w 43"/>
                <a:gd name="T33" fmla="*/ 2147483647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3"/>
                <a:gd name="T52" fmla="*/ 0 h 45"/>
                <a:gd name="T53" fmla="*/ 43 w 4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3" h="45">
                  <a:moveTo>
                    <a:pt x="42" y="4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4" y="42"/>
                    <a:pt x="35" y="42"/>
                    <a:pt x="35" y="43"/>
                  </a:cubicBezTo>
                  <a:cubicBezTo>
                    <a:pt x="35" y="44"/>
                    <a:pt x="34" y="45"/>
                    <a:pt x="33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5"/>
                    <a:pt x="8" y="44"/>
                    <a:pt x="8" y="43"/>
                  </a:cubicBezTo>
                  <a:cubicBezTo>
                    <a:pt x="8" y="42"/>
                    <a:pt x="8" y="42"/>
                    <a:pt x="9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3" y="1"/>
                    <a:pt x="43" y="2"/>
                  </a:cubicBezTo>
                  <a:cubicBezTo>
                    <a:pt x="43" y="3"/>
                    <a:pt x="42" y="3"/>
                    <a:pt x="42" y="4"/>
                  </a:cubicBezTo>
                  <a:close/>
                </a:path>
              </a:pathLst>
            </a:custGeom>
            <a:solidFill>
              <a:srgbClr val="08834D"/>
            </a:solidFill>
            <a:ln w="9525" cap="flat" cmpd="sng">
              <a:noFill/>
              <a:miter lim="800000"/>
              <a:headEnd/>
              <a:tailEnd/>
            </a:ln>
          </p:spPr>
          <p:txBody>
            <a:bodyPr lIns="95413" tIns="49722" rIns="95413" bIns="49722"/>
            <a:lstStyle/>
            <a:p>
              <a:endParaRPr lang="zh-CN" altLang="en-US" sz="19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56" name="Group 5出自【趣你的PPT】(微信:qunideppt)：最优质的PPT资源库"/>
          <p:cNvGrpSpPr>
            <a:grpSpLocks/>
          </p:cNvGrpSpPr>
          <p:nvPr/>
        </p:nvGrpSpPr>
        <p:grpSpPr bwMode="auto">
          <a:xfrm>
            <a:off x="4102075" y="4029230"/>
            <a:ext cx="732393" cy="722315"/>
            <a:chOff x="0" y="0"/>
            <a:chExt cx="541985" cy="541985"/>
          </a:xfrm>
        </p:grpSpPr>
        <p:sp>
          <p:nvSpPr>
            <p:cNvPr id="12334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>
              <a:off x="0" y="0"/>
              <a:ext cx="541985" cy="541985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rgbClr val="08834D"/>
              </a:solidFill>
              <a:miter lim="800000"/>
              <a:headEnd/>
              <a:tailEnd/>
            </a:ln>
          </p:spPr>
          <p:txBody>
            <a:bodyPr lIns="95413" tIns="49722" rIns="95413" bIns="49722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endParaRPr lang="zh-CN" altLang="zh-CN" sz="296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2335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122401" y="131038"/>
              <a:ext cx="292100" cy="271463"/>
            </a:xfrm>
            <a:custGeom>
              <a:avLst/>
              <a:gdLst>
                <a:gd name="T0" fmla="*/ 2147483647 w 45"/>
                <a:gd name="T1" fmla="*/ 2147483647 h 42"/>
                <a:gd name="T2" fmla="*/ 2147483647 w 45"/>
                <a:gd name="T3" fmla="*/ 2147483647 h 42"/>
                <a:gd name="T4" fmla="*/ 2147483647 w 45"/>
                <a:gd name="T5" fmla="*/ 2147483647 h 42"/>
                <a:gd name="T6" fmla="*/ 2147483647 w 45"/>
                <a:gd name="T7" fmla="*/ 2147483647 h 42"/>
                <a:gd name="T8" fmla="*/ 2147483647 w 45"/>
                <a:gd name="T9" fmla="*/ 2147483647 h 42"/>
                <a:gd name="T10" fmla="*/ 2147483647 w 45"/>
                <a:gd name="T11" fmla="*/ 2147483647 h 42"/>
                <a:gd name="T12" fmla="*/ 2147483647 w 45"/>
                <a:gd name="T13" fmla="*/ 2147483647 h 42"/>
                <a:gd name="T14" fmla="*/ 2147483647 w 45"/>
                <a:gd name="T15" fmla="*/ 2147483647 h 42"/>
                <a:gd name="T16" fmla="*/ 2147483647 w 45"/>
                <a:gd name="T17" fmla="*/ 2147483647 h 42"/>
                <a:gd name="T18" fmla="*/ 0 w 45"/>
                <a:gd name="T19" fmla="*/ 2147483647 h 42"/>
                <a:gd name="T20" fmla="*/ 2147483647 w 45"/>
                <a:gd name="T21" fmla="*/ 0 h 42"/>
                <a:gd name="T22" fmla="*/ 2147483647 w 45"/>
                <a:gd name="T23" fmla="*/ 2147483647 h 42"/>
                <a:gd name="T24" fmla="*/ 2147483647 w 45"/>
                <a:gd name="T25" fmla="*/ 2147483647 h 42"/>
                <a:gd name="T26" fmla="*/ 2147483647 w 45"/>
                <a:gd name="T27" fmla="*/ 2147483647 h 42"/>
                <a:gd name="T28" fmla="*/ 2147483647 w 45"/>
                <a:gd name="T29" fmla="*/ 2147483647 h 42"/>
                <a:gd name="T30" fmla="*/ 2147483647 w 45"/>
                <a:gd name="T31" fmla="*/ 2147483647 h 42"/>
                <a:gd name="T32" fmla="*/ 2147483647 w 45"/>
                <a:gd name="T33" fmla="*/ 2147483647 h 42"/>
                <a:gd name="T34" fmla="*/ 2147483647 w 45"/>
                <a:gd name="T35" fmla="*/ 2147483647 h 42"/>
                <a:gd name="T36" fmla="*/ 2147483647 w 45"/>
                <a:gd name="T37" fmla="*/ 2147483647 h 42"/>
                <a:gd name="T38" fmla="*/ 2147483647 w 45"/>
                <a:gd name="T39" fmla="*/ 2147483647 h 42"/>
                <a:gd name="T40" fmla="*/ 2147483647 w 45"/>
                <a:gd name="T41" fmla="*/ 2147483647 h 42"/>
                <a:gd name="T42" fmla="*/ 2147483647 w 45"/>
                <a:gd name="T43" fmla="*/ 2147483647 h 42"/>
                <a:gd name="T44" fmla="*/ 2147483647 w 45"/>
                <a:gd name="T45" fmla="*/ 2147483647 h 42"/>
                <a:gd name="T46" fmla="*/ 2147483647 w 45"/>
                <a:gd name="T47" fmla="*/ 2147483647 h 42"/>
                <a:gd name="T48" fmla="*/ 2147483647 w 45"/>
                <a:gd name="T49" fmla="*/ 2147483647 h 42"/>
                <a:gd name="T50" fmla="*/ 2147483647 w 45"/>
                <a:gd name="T51" fmla="*/ 2147483647 h 42"/>
                <a:gd name="T52" fmla="*/ 2147483647 w 45"/>
                <a:gd name="T53" fmla="*/ 2147483647 h 42"/>
                <a:gd name="T54" fmla="*/ 2147483647 w 45"/>
                <a:gd name="T55" fmla="*/ 2147483647 h 42"/>
                <a:gd name="T56" fmla="*/ 2147483647 w 45"/>
                <a:gd name="T57" fmla="*/ 2147483647 h 42"/>
                <a:gd name="T58" fmla="*/ 2147483647 w 45"/>
                <a:gd name="T59" fmla="*/ 2147483647 h 42"/>
                <a:gd name="T60" fmla="*/ 2147483647 w 45"/>
                <a:gd name="T61" fmla="*/ 2147483647 h 4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5"/>
                <a:gd name="T94" fmla="*/ 0 h 42"/>
                <a:gd name="T95" fmla="*/ 45 w 45"/>
                <a:gd name="T96" fmla="*/ 42 h 4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5" h="42">
                  <a:moveTo>
                    <a:pt x="42" y="32"/>
                  </a:moveTo>
                  <a:cubicBezTo>
                    <a:pt x="41" y="32"/>
                    <a:pt x="39" y="29"/>
                    <a:pt x="38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1" y="42"/>
                    <a:pt x="39" y="42"/>
                  </a:cubicBezTo>
                  <a:cubicBezTo>
                    <a:pt x="39" y="42"/>
                    <a:pt x="38" y="42"/>
                    <a:pt x="37" y="4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6"/>
                    <a:pt x="13" y="27"/>
                    <a:pt x="10" y="27"/>
                  </a:cubicBezTo>
                  <a:cubicBezTo>
                    <a:pt x="4" y="27"/>
                    <a:pt x="0" y="23"/>
                    <a:pt x="0" y="17"/>
                  </a:cubicBezTo>
                  <a:cubicBezTo>
                    <a:pt x="0" y="8"/>
                    <a:pt x="9" y="0"/>
                    <a:pt x="17" y="0"/>
                  </a:cubicBezTo>
                  <a:cubicBezTo>
                    <a:pt x="23" y="0"/>
                    <a:pt x="27" y="4"/>
                    <a:pt x="27" y="10"/>
                  </a:cubicBezTo>
                  <a:cubicBezTo>
                    <a:pt x="27" y="13"/>
                    <a:pt x="26" y="17"/>
                    <a:pt x="24" y="1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3" y="24"/>
                    <a:pt x="33" y="23"/>
                  </a:cubicBezTo>
                  <a:cubicBezTo>
                    <a:pt x="33" y="22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45" y="28"/>
                    <a:pt x="45" y="29"/>
                  </a:cubicBezTo>
                  <a:cubicBezTo>
                    <a:pt x="45" y="29"/>
                    <a:pt x="42" y="32"/>
                    <a:pt x="42" y="32"/>
                  </a:cubicBezTo>
                  <a:close/>
                  <a:moveTo>
                    <a:pt x="17" y="5"/>
                  </a:moveTo>
                  <a:cubicBezTo>
                    <a:pt x="14" y="5"/>
                    <a:pt x="12" y="7"/>
                    <a:pt x="12" y="10"/>
                  </a:cubicBezTo>
                  <a:cubicBezTo>
                    <a:pt x="12" y="11"/>
                    <a:pt x="12" y="12"/>
                    <a:pt x="12" y="12"/>
                  </a:cubicBezTo>
                  <a:cubicBezTo>
                    <a:pt x="12" y="12"/>
                    <a:pt x="11" y="12"/>
                    <a:pt x="10" y="12"/>
                  </a:cubicBezTo>
                  <a:cubicBezTo>
                    <a:pt x="7" y="12"/>
                    <a:pt x="5" y="14"/>
                    <a:pt x="5" y="17"/>
                  </a:cubicBezTo>
                  <a:cubicBezTo>
                    <a:pt x="5" y="20"/>
                    <a:pt x="7" y="22"/>
                    <a:pt x="10" y="22"/>
                  </a:cubicBezTo>
                  <a:cubicBezTo>
                    <a:pt x="13" y="22"/>
                    <a:pt x="15" y="20"/>
                    <a:pt x="15" y="17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2" y="13"/>
                    <a:pt x="22" y="10"/>
                  </a:cubicBezTo>
                  <a:cubicBezTo>
                    <a:pt x="22" y="7"/>
                    <a:pt x="20" y="5"/>
                    <a:pt x="17" y="5"/>
                  </a:cubicBezTo>
                  <a:close/>
                </a:path>
              </a:pathLst>
            </a:custGeom>
            <a:solidFill>
              <a:srgbClr val="08834D"/>
            </a:solidFill>
            <a:ln w="9525" cap="flat" cmpd="sng">
              <a:noFill/>
              <a:miter lim="800000"/>
              <a:headEnd/>
              <a:tailEnd/>
            </a:ln>
          </p:spPr>
          <p:txBody>
            <a:bodyPr lIns="95413" tIns="49722" rIns="95413" bIns="49722"/>
            <a:lstStyle/>
            <a:p>
              <a:endParaRPr lang="zh-CN" altLang="en-US" sz="19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59" name="Group 2出自【趣你的PPT】(微信:qunideppt)：最优质的PPT资源库"/>
          <p:cNvGrpSpPr>
            <a:grpSpLocks/>
          </p:cNvGrpSpPr>
          <p:nvPr/>
        </p:nvGrpSpPr>
        <p:grpSpPr bwMode="auto">
          <a:xfrm>
            <a:off x="7364250" y="2228483"/>
            <a:ext cx="732393" cy="722315"/>
            <a:chOff x="0" y="0"/>
            <a:chExt cx="541985" cy="541985"/>
          </a:xfrm>
        </p:grpSpPr>
        <p:sp>
          <p:nvSpPr>
            <p:cNvPr id="123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541985" cy="541985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rgbClr val="08834D"/>
              </a:solidFill>
              <a:miter lim="800000"/>
              <a:headEnd/>
              <a:tailEnd/>
            </a:ln>
          </p:spPr>
          <p:txBody>
            <a:bodyPr lIns="95413" tIns="49722" rIns="95413" bIns="49722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endParaRPr lang="zh-CN" altLang="zh-CN" sz="296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2333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134433" y="126897"/>
              <a:ext cx="285750" cy="277813"/>
            </a:xfrm>
            <a:custGeom>
              <a:avLst/>
              <a:gdLst>
                <a:gd name="T0" fmla="*/ 2147483647 w 44"/>
                <a:gd name="T1" fmla="*/ 2147483647 h 43"/>
                <a:gd name="T2" fmla="*/ 2147483647 w 44"/>
                <a:gd name="T3" fmla="*/ 2147483647 h 43"/>
                <a:gd name="T4" fmla="*/ 2147483647 w 44"/>
                <a:gd name="T5" fmla="*/ 2147483647 h 43"/>
                <a:gd name="T6" fmla="*/ 2147483647 w 44"/>
                <a:gd name="T7" fmla="*/ 2147483647 h 43"/>
                <a:gd name="T8" fmla="*/ 2147483647 w 44"/>
                <a:gd name="T9" fmla="*/ 2147483647 h 43"/>
                <a:gd name="T10" fmla="*/ 2147483647 w 44"/>
                <a:gd name="T11" fmla="*/ 2147483647 h 43"/>
                <a:gd name="T12" fmla="*/ 2147483647 w 44"/>
                <a:gd name="T13" fmla="*/ 2147483647 h 43"/>
                <a:gd name="T14" fmla="*/ 2147483647 w 44"/>
                <a:gd name="T15" fmla="*/ 2147483647 h 43"/>
                <a:gd name="T16" fmla="*/ 2147483647 w 44"/>
                <a:gd name="T17" fmla="*/ 2147483647 h 43"/>
                <a:gd name="T18" fmla="*/ 2147483647 w 44"/>
                <a:gd name="T19" fmla="*/ 2147483647 h 43"/>
                <a:gd name="T20" fmla="*/ 2147483647 w 44"/>
                <a:gd name="T21" fmla="*/ 2147483647 h 43"/>
                <a:gd name="T22" fmla="*/ 2147483647 w 44"/>
                <a:gd name="T23" fmla="*/ 2147483647 h 43"/>
                <a:gd name="T24" fmla="*/ 2147483647 w 44"/>
                <a:gd name="T25" fmla="*/ 2147483647 h 43"/>
                <a:gd name="T26" fmla="*/ 2147483647 w 44"/>
                <a:gd name="T27" fmla="*/ 2147483647 h 43"/>
                <a:gd name="T28" fmla="*/ 2147483647 w 44"/>
                <a:gd name="T29" fmla="*/ 2147483647 h 43"/>
                <a:gd name="T30" fmla="*/ 2147483647 w 44"/>
                <a:gd name="T31" fmla="*/ 2147483647 h 43"/>
                <a:gd name="T32" fmla="*/ 2147483647 w 44"/>
                <a:gd name="T33" fmla="*/ 2147483647 h 43"/>
                <a:gd name="T34" fmla="*/ 0 w 44"/>
                <a:gd name="T35" fmla="*/ 2147483647 h 43"/>
                <a:gd name="T36" fmla="*/ 0 w 44"/>
                <a:gd name="T37" fmla="*/ 2147483647 h 43"/>
                <a:gd name="T38" fmla="*/ 2147483647 w 44"/>
                <a:gd name="T39" fmla="*/ 2147483647 h 43"/>
                <a:gd name="T40" fmla="*/ 2147483647 w 44"/>
                <a:gd name="T41" fmla="*/ 2147483647 h 43"/>
                <a:gd name="T42" fmla="*/ 2147483647 w 44"/>
                <a:gd name="T43" fmla="*/ 2147483647 h 43"/>
                <a:gd name="T44" fmla="*/ 2147483647 w 44"/>
                <a:gd name="T45" fmla="*/ 2147483647 h 43"/>
                <a:gd name="T46" fmla="*/ 2147483647 w 44"/>
                <a:gd name="T47" fmla="*/ 2147483647 h 43"/>
                <a:gd name="T48" fmla="*/ 2147483647 w 44"/>
                <a:gd name="T49" fmla="*/ 2147483647 h 43"/>
                <a:gd name="T50" fmla="*/ 2147483647 w 44"/>
                <a:gd name="T51" fmla="*/ 2147483647 h 43"/>
                <a:gd name="T52" fmla="*/ 2147483647 w 44"/>
                <a:gd name="T53" fmla="*/ 2147483647 h 43"/>
                <a:gd name="T54" fmla="*/ 2147483647 w 44"/>
                <a:gd name="T55" fmla="*/ 2147483647 h 43"/>
                <a:gd name="T56" fmla="*/ 2147483647 w 44"/>
                <a:gd name="T57" fmla="*/ 2147483647 h 43"/>
                <a:gd name="T58" fmla="*/ 2147483647 w 44"/>
                <a:gd name="T59" fmla="*/ 2147483647 h 43"/>
                <a:gd name="T60" fmla="*/ 2147483647 w 44"/>
                <a:gd name="T61" fmla="*/ 2147483647 h 43"/>
                <a:gd name="T62" fmla="*/ 2147483647 w 44"/>
                <a:gd name="T63" fmla="*/ 2147483647 h 43"/>
                <a:gd name="T64" fmla="*/ 2147483647 w 44"/>
                <a:gd name="T65" fmla="*/ 2147483647 h 43"/>
                <a:gd name="T66" fmla="*/ 2147483647 w 44"/>
                <a:gd name="T67" fmla="*/ 2147483647 h 43"/>
                <a:gd name="T68" fmla="*/ 2147483647 w 44"/>
                <a:gd name="T69" fmla="*/ 2147483647 h 43"/>
                <a:gd name="T70" fmla="*/ 2147483647 w 44"/>
                <a:gd name="T71" fmla="*/ 2147483647 h 43"/>
                <a:gd name="T72" fmla="*/ 2147483647 w 44"/>
                <a:gd name="T73" fmla="*/ 2147483647 h 43"/>
                <a:gd name="T74" fmla="*/ 2147483647 w 44"/>
                <a:gd name="T75" fmla="*/ 2147483647 h 43"/>
                <a:gd name="T76" fmla="*/ 2147483647 w 44"/>
                <a:gd name="T77" fmla="*/ 0 h 43"/>
                <a:gd name="T78" fmla="*/ 2147483647 w 44"/>
                <a:gd name="T79" fmla="*/ 2147483647 h 43"/>
                <a:gd name="T80" fmla="*/ 2147483647 w 44"/>
                <a:gd name="T81" fmla="*/ 2147483647 h 4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4"/>
                <a:gd name="T124" fmla="*/ 0 h 43"/>
                <a:gd name="T125" fmla="*/ 44 w 44"/>
                <a:gd name="T126" fmla="*/ 43 h 4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4" h="43">
                  <a:moveTo>
                    <a:pt x="43" y="22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40" y="19"/>
                    <a:pt x="38" y="19"/>
                  </a:cubicBezTo>
                  <a:cubicBezTo>
                    <a:pt x="35" y="19"/>
                    <a:pt x="33" y="21"/>
                    <a:pt x="31" y="23"/>
                  </a:cubicBezTo>
                  <a:cubicBezTo>
                    <a:pt x="31" y="23"/>
                    <a:pt x="31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4"/>
                  </a:cubicBezTo>
                  <a:cubicBezTo>
                    <a:pt x="29" y="24"/>
                    <a:pt x="28" y="23"/>
                    <a:pt x="28" y="23"/>
                  </a:cubicBezTo>
                  <a:cubicBezTo>
                    <a:pt x="27" y="21"/>
                    <a:pt x="24" y="19"/>
                    <a:pt x="22" y="19"/>
                  </a:cubicBezTo>
                  <a:cubicBezTo>
                    <a:pt x="19" y="19"/>
                    <a:pt x="17" y="21"/>
                    <a:pt x="16" y="23"/>
                  </a:cubicBezTo>
                  <a:cubicBezTo>
                    <a:pt x="15" y="23"/>
                    <a:pt x="15" y="24"/>
                    <a:pt x="15" y="24"/>
                  </a:cubicBezTo>
                  <a:cubicBezTo>
                    <a:pt x="15" y="25"/>
                    <a:pt x="15" y="25"/>
                    <a:pt x="14" y="25"/>
                  </a:cubicBezTo>
                  <a:cubicBezTo>
                    <a:pt x="14" y="25"/>
                    <a:pt x="14" y="25"/>
                    <a:pt x="13" y="24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1" y="21"/>
                    <a:pt x="9" y="19"/>
                    <a:pt x="6" y="19"/>
                  </a:cubicBezTo>
                  <a:cubicBezTo>
                    <a:pt x="4" y="19"/>
                    <a:pt x="3" y="20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1"/>
                    <a:pt x="12" y="5"/>
                    <a:pt x="22" y="5"/>
                  </a:cubicBezTo>
                  <a:cubicBezTo>
                    <a:pt x="32" y="5"/>
                    <a:pt x="42" y="1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2"/>
                    <a:pt x="43" y="22"/>
                  </a:cubicBezTo>
                  <a:close/>
                  <a:moveTo>
                    <a:pt x="24" y="36"/>
                  </a:moveTo>
                  <a:cubicBezTo>
                    <a:pt x="24" y="40"/>
                    <a:pt x="21" y="43"/>
                    <a:pt x="17" y="43"/>
                  </a:cubicBezTo>
                  <a:cubicBezTo>
                    <a:pt x="13" y="43"/>
                    <a:pt x="10" y="40"/>
                    <a:pt x="10" y="36"/>
                  </a:cubicBezTo>
                  <a:cubicBezTo>
                    <a:pt x="10" y="35"/>
                    <a:pt x="11" y="34"/>
                    <a:pt x="12" y="34"/>
                  </a:cubicBezTo>
                  <a:cubicBezTo>
                    <a:pt x="13" y="34"/>
                    <a:pt x="13" y="35"/>
                    <a:pt x="13" y="36"/>
                  </a:cubicBezTo>
                  <a:cubicBezTo>
                    <a:pt x="13" y="38"/>
                    <a:pt x="15" y="39"/>
                    <a:pt x="17" y="39"/>
                  </a:cubicBezTo>
                  <a:cubicBezTo>
                    <a:pt x="19" y="39"/>
                    <a:pt x="20" y="38"/>
                    <a:pt x="20" y="3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2" y="20"/>
                  </a:cubicBezTo>
                  <a:cubicBezTo>
                    <a:pt x="23" y="20"/>
                    <a:pt x="23" y="20"/>
                    <a:pt x="24" y="20"/>
                  </a:cubicBezTo>
                  <a:lnTo>
                    <a:pt x="24" y="36"/>
                  </a:lnTo>
                  <a:close/>
                  <a:moveTo>
                    <a:pt x="24" y="4"/>
                  </a:moveTo>
                  <a:cubicBezTo>
                    <a:pt x="23" y="4"/>
                    <a:pt x="23" y="4"/>
                    <a:pt x="22" y="4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lnTo>
                    <a:pt x="24" y="4"/>
                  </a:lnTo>
                  <a:close/>
                </a:path>
              </a:pathLst>
            </a:custGeom>
            <a:solidFill>
              <a:srgbClr val="08834D"/>
            </a:solidFill>
            <a:ln w="9525" cap="flat" cmpd="sng">
              <a:noFill/>
              <a:miter lim="800000"/>
              <a:headEnd/>
              <a:tailEnd/>
            </a:ln>
          </p:spPr>
          <p:txBody>
            <a:bodyPr lIns="95413" tIns="49722" rIns="95413" bIns="49722"/>
            <a:lstStyle/>
            <a:p>
              <a:endParaRPr lang="zh-CN" altLang="en-US" sz="19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62" name="Group 6出自【趣你的PPT】(微信:qunideppt)：最优质的PPT资源库"/>
          <p:cNvGrpSpPr>
            <a:grpSpLocks/>
          </p:cNvGrpSpPr>
          <p:nvPr/>
        </p:nvGrpSpPr>
        <p:grpSpPr bwMode="auto">
          <a:xfrm>
            <a:off x="7364250" y="4022511"/>
            <a:ext cx="732393" cy="722315"/>
            <a:chOff x="0" y="0"/>
            <a:chExt cx="541985" cy="541985"/>
          </a:xfrm>
        </p:grpSpPr>
        <p:sp>
          <p:nvSpPr>
            <p:cNvPr id="123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541985" cy="541985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rgbClr val="08834D"/>
              </a:solidFill>
              <a:miter lim="800000"/>
              <a:headEnd/>
              <a:tailEnd/>
            </a:ln>
          </p:spPr>
          <p:txBody>
            <a:bodyPr lIns="95413" tIns="49722" rIns="95413" bIns="49722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endParaRPr lang="zh-CN" altLang="zh-CN" sz="296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23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536" y="131842"/>
              <a:ext cx="292100" cy="247650"/>
            </a:xfrm>
            <a:custGeom>
              <a:avLst/>
              <a:gdLst>
                <a:gd name="T0" fmla="*/ 2147483647 w 45"/>
                <a:gd name="T1" fmla="*/ 2147483647 h 38"/>
                <a:gd name="T2" fmla="*/ 2147483647 w 45"/>
                <a:gd name="T3" fmla="*/ 2147483647 h 38"/>
                <a:gd name="T4" fmla="*/ 2147483647 w 45"/>
                <a:gd name="T5" fmla="*/ 2147483647 h 38"/>
                <a:gd name="T6" fmla="*/ 2147483647 w 45"/>
                <a:gd name="T7" fmla="*/ 2147483647 h 38"/>
                <a:gd name="T8" fmla="*/ 2147483647 w 45"/>
                <a:gd name="T9" fmla="*/ 2147483647 h 38"/>
                <a:gd name="T10" fmla="*/ 2147483647 w 45"/>
                <a:gd name="T11" fmla="*/ 2147483647 h 38"/>
                <a:gd name="T12" fmla="*/ 2147483647 w 45"/>
                <a:gd name="T13" fmla="*/ 2147483647 h 38"/>
                <a:gd name="T14" fmla="*/ 2147483647 w 45"/>
                <a:gd name="T15" fmla="*/ 2147483647 h 38"/>
                <a:gd name="T16" fmla="*/ 2147483647 w 45"/>
                <a:gd name="T17" fmla="*/ 2147483647 h 38"/>
                <a:gd name="T18" fmla="*/ 2147483647 w 45"/>
                <a:gd name="T19" fmla="*/ 2147483647 h 38"/>
                <a:gd name="T20" fmla="*/ 2147483647 w 45"/>
                <a:gd name="T21" fmla="*/ 2147483647 h 38"/>
                <a:gd name="T22" fmla="*/ 2147483647 w 45"/>
                <a:gd name="T23" fmla="*/ 2147483647 h 38"/>
                <a:gd name="T24" fmla="*/ 2147483647 w 45"/>
                <a:gd name="T25" fmla="*/ 2147483647 h 38"/>
                <a:gd name="T26" fmla="*/ 0 w 45"/>
                <a:gd name="T27" fmla="*/ 2147483647 h 38"/>
                <a:gd name="T28" fmla="*/ 0 w 45"/>
                <a:gd name="T29" fmla="*/ 2147483647 h 38"/>
                <a:gd name="T30" fmla="*/ 2147483647 w 45"/>
                <a:gd name="T31" fmla="*/ 2147483647 h 38"/>
                <a:gd name="T32" fmla="*/ 2147483647 w 45"/>
                <a:gd name="T33" fmla="*/ 2147483647 h 38"/>
                <a:gd name="T34" fmla="*/ 2147483647 w 45"/>
                <a:gd name="T35" fmla="*/ 2147483647 h 38"/>
                <a:gd name="T36" fmla="*/ 2147483647 w 45"/>
                <a:gd name="T37" fmla="*/ 0 h 38"/>
                <a:gd name="T38" fmla="*/ 2147483647 w 45"/>
                <a:gd name="T39" fmla="*/ 2147483647 h 38"/>
                <a:gd name="T40" fmla="*/ 2147483647 w 45"/>
                <a:gd name="T41" fmla="*/ 2147483647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5"/>
                <a:gd name="T64" fmla="*/ 0 h 38"/>
                <a:gd name="T65" fmla="*/ 45 w 45"/>
                <a:gd name="T66" fmla="*/ 38 h 3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5" h="38">
                  <a:moveTo>
                    <a:pt x="45" y="19"/>
                  </a:moveTo>
                  <a:cubicBezTo>
                    <a:pt x="45" y="20"/>
                    <a:pt x="44" y="21"/>
                    <a:pt x="43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0" y="20"/>
                    <a:pt x="40" y="19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9"/>
                    <a:pt x="37" y="6"/>
                    <a:pt x="33" y="6"/>
                  </a:cubicBezTo>
                  <a:cubicBezTo>
                    <a:pt x="29" y="6"/>
                    <a:pt x="26" y="9"/>
                    <a:pt x="26" y="1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8"/>
                    <a:pt x="31" y="19"/>
                    <a:pt x="31" y="2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0" y="38"/>
                    <a:pt x="29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1" y="18"/>
                    <a:pt x="3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6"/>
                    <a:pt x="26" y="0"/>
                    <a:pt x="33" y="0"/>
                  </a:cubicBezTo>
                  <a:cubicBezTo>
                    <a:pt x="40" y="0"/>
                    <a:pt x="45" y="6"/>
                    <a:pt x="45" y="12"/>
                  </a:cubicBezTo>
                  <a:lnTo>
                    <a:pt x="45" y="19"/>
                  </a:lnTo>
                  <a:close/>
                </a:path>
              </a:pathLst>
            </a:custGeom>
            <a:solidFill>
              <a:srgbClr val="08834D"/>
            </a:solidFill>
            <a:ln w="9525" cap="flat" cmpd="sng">
              <a:noFill/>
              <a:miter lim="800000"/>
              <a:headEnd/>
              <a:tailEnd/>
            </a:ln>
          </p:spPr>
          <p:txBody>
            <a:bodyPr lIns="95413" tIns="49722" rIns="95413" bIns="49722"/>
            <a:lstStyle/>
            <a:p>
              <a:endParaRPr lang="zh-CN" altLang="en-US" sz="19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65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1103629" y="1759818"/>
            <a:ext cx="2309727" cy="744152"/>
          </a:xfrm>
          <a:prstGeom prst="rect">
            <a:avLst/>
          </a:prstGeom>
          <a:solidFill>
            <a:srgbClr val="08834D"/>
          </a:solidFill>
          <a:ln>
            <a:noFill/>
          </a:ln>
        </p:spPr>
        <p:txBody>
          <a:bodyPr lIns="129681" tIns="64504" rIns="129681" bIns="64504" anchor="ctr"/>
          <a:lstStyle/>
          <a:p>
            <a:pPr algn="r">
              <a:buFont typeface="Arial" pitchFamily="34" charset="0"/>
              <a:buNone/>
            </a:pPr>
            <a:endParaRPr lang="zh-CN" altLang="zh-CN" sz="2963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366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1103629" y="2671951"/>
            <a:ext cx="2309727" cy="742472"/>
          </a:xfrm>
          <a:prstGeom prst="rect">
            <a:avLst/>
          </a:prstGeom>
          <a:solidFill>
            <a:srgbClr val="2BA4AB"/>
          </a:solidFill>
          <a:ln>
            <a:noFill/>
          </a:ln>
          <a:extLst/>
        </p:spPr>
        <p:txBody>
          <a:bodyPr lIns="129681" tIns="64504" rIns="129681" bIns="64504" anchor="ctr"/>
          <a:lstStyle/>
          <a:p>
            <a:pPr algn="r">
              <a:buFont typeface="Arial" pitchFamily="34" charset="0"/>
              <a:buNone/>
            </a:pPr>
            <a:endParaRPr lang="zh-CN" altLang="zh-CN" sz="2963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369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1103629" y="3560565"/>
            <a:ext cx="2309727" cy="744152"/>
          </a:xfrm>
          <a:prstGeom prst="rect">
            <a:avLst/>
          </a:prstGeom>
          <a:solidFill>
            <a:srgbClr val="08834D"/>
          </a:solidFill>
          <a:ln>
            <a:noFill/>
          </a:ln>
        </p:spPr>
        <p:txBody>
          <a:bodyPr lIns="129681" tIns="64504" rIns="129681" bIns="64504" anchor="ctr"/>
          <a:lstStyle/>
          <a:p>
            <a:pPr algn="r">
              <a:buFont typeface="Arial" pitchFamily="34" charset="0"/>
              <a:buNone/>
            </a:pPr>
            <a:endParaRPr lang="zh-CN" altLang="zh-CN" sz="2963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370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1103629" y="4472698"/>
            <a:ext cx="2309727" cy="742472"/>
          </a:xfrm>
          <a:prstGeom prst="rect">
            <a:avLst/>
          </a:prstGeom>
          <a:solidFill>
            <a:srgbClr val="2BA4AB"/>
          </a:solidFill>
          <a:ln>
            <a:noFill/>
          </a:ln>
          <a:extLst/>
        </p:spPr>
        <p:txBody>
          <a:bodyPr lIns="129681" tIns="64504" rIns="129681" bIns="64504" anchor="ctr"/>
          <a:lstStyle/>
          <a:p>
            <a:pPr algn="r">
              <a:buFont typeface="Arial" pitchFamily="34" charset="0"/>
              <a:buNone/>
            </a:pPr>
            <a:endParaRPr lang="zh-CN" altLang="zh-CN" sz="2963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373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8729929" y="1759818"/>
            <a:ext cx="2309727" cy="744152"/>
          </a:xfrm>
          <a:prstGeom prst="rect">
            <a:avLst/>
          </a:prstGeom>
          <a:solidFill>
            <a:srgbClr val="08834D"/>
          </a:solidFill>
          <a:ln>
            <a:noFill/>
          </a:ln>
        </p:spPr>
        <p:txBody>
          <a:bodyPr lIns="129681" tIns="64504" rIns="129681" bIns="64504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endParaRPr lang="zh-CN" altLang="zh-CN" sz="296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374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8729929" y="2671951"/>
            <a:ext cx="2309727" cy="742472"/>
          </a:xfrm>
          <a:prstGeom prst="rect">
            <a:avLst/>
          </a:prstGeom>
          <a:solidFill>
            <a:srgbClr val="2BA4AB"/>
          </a:solidFill>
          <a:ln>
            <a:noFill/>
          </a:ln>
          <a:extLst/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zh-CN" sz="2963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377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8729929" y="3542257"/>
            <a:ext cx="2309727" cy="744152"/>
          </a:xfrm>
          <a:prstGeom prst="rect">
            <a:avLst/>
          </a:prstGeom>
          <a:solidFill>
            <a:srgbClr val="08834D"/>
          </a:solidFill>
          <a:ln>
            <a:noFill/>
          </a:ln>
        </p:spPr>
        <p:txBody>
          <a:bodyPr lIns="129681" tIns="64504" rIns="129681" bIns="64504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endParaRPr lang="zh-CN" altLang="zh-CN" sz="2963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378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8729929" y="4472698"/>
            <a:ext cx="2309727" cy="742472"/>
          </a:xfrm>
          <a:prstGeom prst="rect">
            <a:avLst/>
          </a:prstGeom>
          <a:solidFill>
            <a:srgbClr val="2BA4AB"/>
          </a:solidFill>
          <a:ln>
            <a:noFill/>
          </a:ln>
          <a:extLst/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zh-CN" sz="2963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837858" y="1854895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837858" y="2766188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8837858" y="3637334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8837858" y="4566935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211558" y="1910604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1184863" y="2822737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1184863" y="3706312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1184863" y="4623484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5649173" y="3387929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研究过程与方法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9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>
          <a:xfrm rot="16200000">
            <a:off x="4961481" y="2980944"/>
            <a:ext cx="1221732" cy="1571219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>
            <a:off x="6882891" y="2947097"/>
            <a:ext cx="1203627" cy="1563792"/>
          </a:xfrm>
          <a:custGeom>
            <a:avLst/>
            <a:gdLst/>
            <a:ahLst/>
            <a:cxnLst/>
            <a:rect l="l" t="t" r="r" b="b"/>
            <a:pathLst>
              <a:path w="1102258" h="1432090">
                <a:moveTo>
                  <a:pt x="761620" y="431870"/>
                </a:moveTo>
                <a:lnTo>
                  <a:pt x="856659" y="621949"/>
                </a:lnTo>
                <a:lnTo>
                  <a:pt x="234710" y="621949"/>
                </a:lnTo>
                <a:lnTo>
                  <a:pt x="325695" y="439980"/>
                </a:lnTo>
                <a:cubicBezTo>
                  <a:pt x="163858" y="520416"/>
                  <a:pt x="53779" y="687834"/>
                  <a:pt x="53779" y="880961"/>
                </a:cubicBezTo>
                <a:cubicBezTo>
                  <a:pt x="53779" y="1155639"/>
                  <a:pt x="276450" y="1378310"/>
                  <a:pt x="551128" y="1378310"/>
                </a:cubicBezTo>
                <a:cubicBezTo>
                  <a:pt x="825806" y="1378310"/>
                  <a:pt x="1048477" y="1155639"/>
                  <a:pt x="1048477" y="880961"/>
                </a:cubicBezTo>
                <a:cubicBezTo>
                  <a:pt x="1048477" y="681767"/>
                  <a:pt x="931374" y="509923"/>
                  <a:pt x="761620" y="431870"/>
                </a:cubicBezTo>
                <a:close/>
                <a:moveTo>
                  <a:pt x="545685" y="0"/>
                </a:moveTo>
                <a:lnTo>
                  <a:pt x="726120" y="360871"/>
                </a:lnTo>
                <a:cubicBezTo>
                  <a:pt x="945108" y="431845"/>
                  <a:pt x="1102258" y="638051"/>
                  <a:pt x="1102258" y="880961"/>
                </a:cubicBezTo>
                <a:cubicBezTo>
                  <a:pt x="1102258" y="1185341"/>
                  <a:pt x="855509" y="1432090"/>
                  <a:pt x="551129" y="1432090"/>
                </a:cubicBezTo>
                <a:cubicBezTo>
                  <a:pt x="246749" y="1432090"/>
                  <a:pt x="0" y="1185341"/>
                  <a:pt x="0" y="880961"/>
                </a:cubicBezTo>
                <a:cubicBezTo>
                  <a:pt x="0" y="642821"/>
                  <a:pt x="151038" y="439958"/>
                  <a:pt x="363249" y="36487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5400000">
            <a:off x="6890936" y="2991593"/>
            <a:ext cx="1151086" cy="1474799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5400000">
            <a:off x="6111295" y="4432793"/>
            <a:ext cx="1221731" cy="157121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4241672" y="4401183"/>
            <a:ext cx="1203627" cy="1563792"/>
          </a:xfrm>
          <a:custGeom>
            <a:avLst/>
            <a:gdLst/>
            <a:ahLst/>
            <a:cxnLst/>
            <a:rect l="l" t="t" r="r" b="b"/>
            <a:pathLst>
              <a:path w="1102258" h="1432090">
                <a:moveTo>
                  <a:pt x="761620" y="431870"/>
                </a:moveTo>
                <a:lnTo>
                  <a:pt x="856659" y="621949"/>
                </a:lnTo>
                <a:lnTo>
                  <a:pt x="234710" y="621949"/>
                </a:lnTo>
                <a:lnTo>
                  <a:pt x="325695" y="439980"/>
                </a:lnTo>
                <a:cubicBezTo>
                  <a:pt x="163858" y="520416"/>
                  <a:pt x="53779" y="687834"/>
                  <a:pt x="53779" y="880961"/>
                </a:cubicBezTo>
                <a:cubicBezTo>
                  <a:pt x="53779" y="1155639"/>
                  <a:pt x="276450" y="1378310"/>
                  <a:pt x="551128" y="1378310"/>
                </a:cubicBezTo>
                <a:cubicBezTo>
                  <a:pt x="825806" y="1378310"/>
                  <a:pt x="1048477" y="1155639"/>
                  <a:pt x="1048477" y="880961"/>
                </a:cubicBezTo>
                <a:cubicBezTo>
                  <a:pt x="1048477" y="681767"/>
                  <a:pt x="931374" y="509923"/>
                  <a:pt x="761620" y="431870"/>
                </a:cubicBezTo>
                <a:close/>
                <a:moveTo>
                  <a:pt x="545685" y="0"/>
                </a:moveTo>
                <a:lnTo>
                  <a:pt x="726120" y="360871"/>
                </a:lnTo>
                <a:cubicBezTo>
                  <a:pt x="945108" y="431845"/>
                  <a:pt x="1102258" y="638051"/>
                  <a:pt x="1102258" y="880961"/>
                </a:cubicBezTo>
                <a:cubicBezTo>
                  <a:pt x="1102258" y="1185341"/>
                  <a:pt x="855509" y="1432090"/>
                  <a:pt x="551129" y="1432090"/>
                </a:cubicBezTo>
                <a:cubicBezTo>
                  <a:pt x="246749" y="1432090"/>
                  <a:pt x="0" y="1185341"/>
                  <a:pt x="0" y="880961"/>
                </a:cubicBezTo>
                <a:cubicBezTo>
                  <a:pt x="0" y="642821"/>
                  <a:pt x="151038" y="439958"/>
                  <a:pt x="363249" y="36487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>
            <a:off x="4286168" y="4445679"/>
            <a:ext cx="1151086" cy="1474799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rot="5400000">
            <a:off x="6132385" y="1552337"/>
            <a:ext cx="1221731" cy="157121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 rot="16200000">
            <a:off x="4262763" y="1520727"/>
            <a:ext cx="1203627" cy="1563792"/>
          </a:xfrm>
          <a:custGeom>
            <a:avLst/>
            <a:gdLst/>
            <a:ahLst/>
            <a:cxnLst/>
            <a:rect l="l" t="t" r="r" b="b"/>
            <a:pathLst>
              <a:path w="1102258" h="1432090">
                <a:moveTo>
                  <a:pt x="761620" y="431870"/>
                </a:moveTo>
                <a:lnTo>
                  <a:pt x="856659" y="621949"/>
                </a:lnTo>
                <a:lnTo>
                  <a:pt x="234710" y="621949"/>
                </a:lnTo>
                <a:lnTo>
                  <a:pt x="325695" y="439980"/>
                </a:lnTo>
                <a:cubicBezTo>
                  <a:pt x="163858" y="520416"/>
                  <a:pt x="53779" y="687834"/>
                  <a:pt x="53779" y="880961"/>
                </a:cubicBezTo>
                <a:cubicBezTo>
                  <a:pt x="53779" y="1155639"/>
                  <a:pt x="276450" y="1378310"/>
                  <a:pt x="551128" y="1378310"/>
                </a:cubicBezTo>
                <a:cubicBezTo>
                  <a:pt x="825806" y="1378310"/>
                  <a:pt x="1048477" y="1155639"/>
                  <a:pt x="1048477" y="880961"/>
                </a:cubicBezTo>
                <a:cubicBezTo>
                  <a:pt x="1048477" y="681767"/>
                  <a:pt x="931374" y="509923"/>
                  <a:pt x="761620" y="431870"/>
                </a:cubicBezTo>
                <a:close/>
                <a:moveTo>
                  <a:pt x="545685" y="0"/>
                </a:moveTo>
                <a:lnTo>
                  <a:pt x="726120" y="360871"/>
                </a:lnTo>
                <a:cubicBezTo>
                  <a:pt x="945108" y="431845"/>
                  <a:pt x="1102258" y="638051"/>
                  <a:pt x="1102258" y="880961"/>
                </a:cubicBezTo>
                <a:cubicBezTo>
                  <a:pt x="1102258" y="1185341"/>
                  <a:pt x="855509" y="1432090"/>
                  <a:pt x="551129" y="1432090"/>
                </a:cubicBezTo>
                <a:cubicBezTo>
                  <a:pt x="246749" y="1432090"/>
                  <a:pt x="0" y="1185341"/>
                  <a:pt x="0" y="880961"/>
                </a:cubicBezTo>
                <a:cubicBezTo>
                  <a:pt x="0" y="642821"/>
                  <a:pt x="151038" y="439958"/>
                  <a:pt x="363249" y="364872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16200000">
            <a:off x="4307259" y="1565223"/>
            <a:ext cx="1151086" cy="1474799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4690101" y="2010070"/>
            <a:ext cx="737995" cy="627293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5436492" y="3410668"/>
            <a:ext cx="694339" cy="695497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4683340" y="4889855"/>
            <a:ext cx="689723" cy="594311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6187189" y="2063316"/>
            <a:ext cx="796196" cy="54672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6946718" y="3392333"/>
            <a:ext cx="697277" cy="69030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223696" y="4900846"/>
            <a:ext cx="640389" cy="640389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>
          <a:xfrm>
            <a:off x="7740279" y="2319976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7643995" y="2010070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8300163" y="3767776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8203879" y="3457870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7740279" y="5214222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7643995" y="4904316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1834464" y="2291324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229766" y="2010070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2535984" y="3742519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931286" y="3461265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1844398" y="5177566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239700" y="4896312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研究过程与方法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668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2725843" y="2113649"/>
            <a:ext cx="2249347" cy="2421785"/>
            <a:chOff x="1811967" y="1316579"/>
            <a:chExt cx="2249347" cy="2421785"/>
          </a:xfrm>
        </p:grpSpPr>
        <p:pic>
          <p:nvPicPr>
            <p:cNvPr id="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0079" y="1316579"/>
              <a:ext cx="1587439" cy="1837010"/>
            </a:xfrm>
            <a:prstGeom prst="rect">
              <a:avLst/>
            </a:prstGeom>
          </p:spPr>
        </p:pic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811967" y="3153589"/>
              <a:ext cx="22493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</a:t>
              </a:r>
            </a:p>
          </p:txBody>
        </p:sp>
      </p:grp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5391879" y="2461193"/>
            <a:ext cx="5812414" cy="769441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4400" b="1" dirty="0">
                <a:solidFill>
                  <a:srgbClr val="027B3C"/>
                </a:solidFill>
                <a:latin typeface="微软雅黑" pitchFamily="34" charset="-122"/>
                <a:ea typeface="微软雅黑" pitchFamily="34" charset="-122"/>
              </a:rPr>
              <a:t>文献概述与反思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391879" y="3257465"/>
            <a:ext cx="329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TITTLE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391879" y="3745392"/>
            <a:ext cx="510635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686380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3854821" y="4932373"/>
            <a:ext cx="2272245" cy="1720160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/>
          </p:cNvSpPr>
          <p:nvPr/>
        </p:nvSpPr>
        <p:spPr bwMode="auto">
          <a:xfrm>
            <a:off x="5988601" y="4987402"/>
            <a:ext cx="1652703" cy="64972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6203399" y="2811019"/>
            <a:ext cx="1508913" cy="615992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5120533" y="3565476"/>
            <a:ext cx="655046" cy="1514239"/>
          </a:xfrm>
          <a:custGeom>
            <a:avLst/>
            <a:gdLst>
              <a:gd name="T0" fmla="*/ 156 w 156"/>
              <a:gd name="T1" fmla="*/ 361 h 361"/>
              <a:gd name="T2" fmla="*/ 95 w 156"/>
              <a:gd name="T3" fmla="*/ 361 h 361"/>
              <a:gd name="T4" fmla="*/ 95 w 156"/>
              <a:gd name="T5" fmla="*/ 118 h 361"/>
              <a:gd name="T6" fmla="*/ 38 w 156"/>
              <a:gd name="T7" fmla="*/ 61 h 361"/>
              <a:gd name="T8" fmla="*/ 0 w 156"/>
              <a:gd name="T9" fmla="*/ 61 h 361"/>
              <a:gd name="T10" fmla="*/ 0 w 156"/>
              <a:gd name="T11" fmla="*/ 0 h 361"/>
              <a:gd name="T12" fmla="*/ 38 w 156"/>
              <a:gd name="T13" fmla="*/ 0 h 361"/>
              <a:gd name="T14" fmla="*/ 156 w 156"/>
              <a:gd name="T15" fmla="*/ 118 h 361"/>
              <a:gd name="T16" fmla="*/ 156 w 156"/>
              <a:gd name="T1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361">
                <a:moveTo>
                  <a:pt x="156" y="361"/>
                </a:moveTo>
                <a:cubicBezTo>
                  <a:pt x="95" y="361"/>
                  <a:pt x="95" y="361"/>
                  <a:pt x="95" y="361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5" y="87"/>
                  <a:pt x="69" y="61"/>
                  <a:pt x="3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03" y="0"/>
                  <a:pt x="156" y="53"/>
                  <a:pt x="156" y="118"/>
                </a:cubicBezTo>
                <a:lnTo>
                  <a:pt x="156" y="361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>
            <a:off x="6501631" y="4085607"/>
            <a:ext cx="1835547" cy="1468083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/>
          </p:cNvSpPr>
          <p:nvPr/>
        </p:nvSpPr>
        <p:spPr bwMode="auto">
          <a:xfrm>
            <a:off x="4538271" y="2312192"/>
            <a:ext cx="1588796" cy="615992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4396256" y="3900987"/>
            <a:ext cx="1244409" cy="633743"/>
          </a:xfrm>
          <a:custGeom>
            <a:avLst/>
            <a:gdLst>
              <a:gd name="T0" fmla="*/ 297 w 297"/>
              <a:gd name="T1" fmla="*/ 151 h 151"/>
              <a:gd name="T2" fmla="*/ 114 w 297"/>
              <a:gd name="T3" fmla="*/ 151 h 151"/>
              <a:gd name="T4" fmla="*/ 0 w 297"/>
              <a:gd name="T5" fmla="*/ 37 h 151"/>
              <a:gd name="T6" fmla="*/ 0 w 297"/>
              <a:gd name="T7" fmla="*/ 0 h 151"/>
              <a:gd name="T8" fmla="*/ 53 w 297"/>
              <a:gd name="T9" fmla="*/ 0 h 151"/>
              <a:gd name="T10" fmla="*/ 53 w 297"/>
              <a:gd name="T11" fmla="*/ 37 h 151"/>
              <a:gd name="T12" fmla="*/ 114 w 297"/>
              <a:gd name="T13" fmla="*/ 98 h 151"/>
              <a:gd name="T14" fmla="*/ 297 w 297"/>
              <a:gd name="T15" fmla="*/ 98 h 151"/>
              <a:gd name="T16" fmla="*/ 297 w 297"/>
              <a:gd name="T1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151">
                <a:moveTo>
                  <a:pt x="297" y="151"/>
                </a:moveTo>
                <a:cubicBezTo>
                  <a:pt x="114" y="151"/>
                  <a:pt x="114" y="151"/>
                  <a:pt x="114" y="151"/>
                </a:cubicBezTo>
                <a:cubicBezTo>
                  <a:pt x="51" y="151"/>
                  <a:pt x="0" y="100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71"/>
                  <a:pt x="81" y="98"/>
                  <a:pt x="114" y="98"/>
                </a:cubicBezTo>
                <a:cubicBezTo>
                  <a:pt x="297" y="98"/>
                  <a:pt x="297" y="98"/>
                  <a:pt x="297" y="98"/>
                </a:cubicBezTo>
                <a:lnTo>
                  <a:pt x="297" y="151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/>
          </p:cNvSpPr>
          <p:nvPr/>
        </p:nvSpPr>
        <p:spPr bwMode="auto">
          <a:xfrm>
            <a:off x="5640664" y="2958361"/>
            <a:ext cx="633743" cy="1244410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>
            <a:spLocks/>
          </p:cNvSpPr>
          <p:nvPr/>
        </p:nvSpPr>
        <p:spPr bwMode="auto">
          <a:xfrm>
            <a:off x="6052509" y="1767207"/>
            <a:ext cx="637294" cy="1244410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>
            <a:off x="3675767" y="4889769"/>
            <a:ext cx="379890" cy="379890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>
            <a:off x="4315184" y="3618941"/>
            <a:ext cx="379890" cy="379890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出自【趣你的PPT】(微信:qunideppt)：最优质的PPT资源库"/>
          <p:cNvSpPr/>
          <p:nvPr/>
        </p:nvSpPr>
        <p:spPr>
          <a:xfrm>
            <a:off x="8136342" y="4012826"/>
            <a:ext cx="379890" cy="379890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出自【趣你的PPT】(微信:qunideppt)：最优质的PPT资源库"/>
          <p:cNvSpPr/>
          <p:nvPr/>
        </p:nvSpPr>
        <p:spPr>
          <a:xfrm>
            <a:off x="7428867" y="2557499"/>
            <a:ext cx="379890" cy="379890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出自【趣你的PPT】(微信:qunideppt)：最优质的PPT资源库"/>
          <p:cNvSpPr/>
          <p:nvPr/>
        </p:nvSpPr>
        <p:spPr>
          <a:xfrm>
            <a:off x="4439106" y="2017897"/>
            <a:ext cx="379890" cy="379890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出自【趣你的PPT】(微信:qunideppt)：最优质的PPT资源库"/>
          <p:cNvSpPr/>
          <p:nvPr/>
        </p:nvSpPr>
        <p:spPr>
          <a:xfrm>
            <a:off x="6482366" y="1665055"/>
            <a:ext cx="379890" cy="379890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6958540" y="1786110"/>
            <a:ext cx="272663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6862256" y="1560183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567543" y="2238801"/>
            <a:ext cx="280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208370" y="1957547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1502789" y="3788149"/>
            <a:ext cx="280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143616" y="3506895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843481" y="5133624"/>
            <a:ext cx="280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484308" y="4852370"/>
            <a:ext cx="2171567" cy="32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7884928" y="2725536"/>
            <a:ext cx="272663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7788644" y="2499609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8612516" y="4176343"/>
            <a:ext cx="272663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8516232" y="3950416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文献概述与反思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852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40697" y="4270552"/>
            <a:ext cx="1556933" cy="1463294"/>
          </a:xfrm>
          <a:custGeom>
            <a:avLst/>
            <a:gdLst>
              <a:gd name="T0" fmla="*/ 778 w 823"/>
              <a:gd name="T1" fmla="*/ 203 h 774"/>
              <a:gd name="T2" fmla="*/ 581 w 823"/>
              <a:gd name="T3" fmla="*/ 131 h 774"/>
              <a:gd name="T4" fmla="*/ 292 w 823"/>
              <a:gd name="T5" fmla="*/ 131 h 774"/>
              <a:gd name="T6" fmla="*/ 147 w 823"/>
              <a:gd name="T7" fmla="*/ 0 h 774"/>
              <a:gd name="T8" fmla="*/ 0 w 823"/>
              <a:gd name="T9" fmla="*/ 147 h 774"/>
              <a:gd name="T10" fmla="*/ 147 w 823"/>
              <a:gd name="T11" fmla="*/ 293 h 774"/>
              <a:gd name="T12" fmla="*/ 289 w 823"/>
              <a:gd name="T13" fmla="*/ 180 h 774"/>
              <a:gd name="T14" fmla="*/ 581 w 823"/>
              <a:gd name="T15" fmla="*/ 180 h 774"/>
              <a:gd name="T16" fmla="*/ 774 w 823"/>
              <a:gd name="T17" fmla="*/ 330 h 774"/>
              <a:gd name="T18" fmla="*/ 774 w 823"/>
              <a:gd name="T19" fmla="*/ 774 h 774"/>
              <a:gd name="T20" fmla="*/ 823 w 823"/>
              <a:gd name="T21" fmla="*/ 774 h 774"/>
              <a:gd name="T22" fmla="*/ 823 w 823"/>
              <a:gd name="T23" fmla="*/ 330 h 774"/>
              <a:gd name="T24" fmla="*/ 778 w 823"/>
              <a:gd name="T25" fmla="*/ 203 h 774"/>
              <a:gd name="T26" fmla="*/ 147 w 823"/>
              <a:gd name="T27" fmla="*/ 233 h 774"/>
              <a:gd name="T28" fmla="*/ 61 w 823"/>
              <a:gd name="T29" fmla="*/ 147 h 774"/>
              <a:gd name="T30" fmla="*/ 147 w 823"/>
              <a:gd name="T31" fmla="*/ 60 h 774"/>
              <a:gd name="T32" fmla="*/ 233 w 823"/>
              <a:gd name="T33" fmla="*/ 147 h 774"/>
              <a:gd name="T34" fmla="*/ 147 w 823"/>
              <a:gd name="T35" fmla="*/ 233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3" h="774">
                <a:moveTo>
                  <a:pt x="778" y="203"/>
                </a:moveTo>
                <a:cubicBezTo>
                  <a:pt x="737" y="155"/>
                  <a:pt x="671" y="131"/>
                  <a:pt x="581" y="131"/>
                </a:cubicBezTo>
                <a:cubicBezTo>
                  <a:pt x="292" y="131"/>
                  <a:pt x="292" y="131"/>
                  <a:pt x="292" y="131"/>
                </a:cubicBezTo>
                <a:cubicBezTo>
                  <a:pt x="285" y="58"/>
                  <a:pt x="222" y="0"/>
                  <a:pt x="147" y="0"/>
                </a:cubicBezTo>
                <a:cubicBezTo>
                  <a:pt x="66" y="0"/>
                  <a:pt x="0" y="66"/>
                  <a:pt x="0" y="147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6" y="293"/>
                  <a:pt x="274" y="245"/>
                  <a:pt x="289" y="180"/>
                </a:cubicBezTo>
                <a:cubicBezTo>
                  <a:pt x="581" y="180"/>
                  <a:pt x="581" y="180"/>
                  <a:pt x="581" y="180"/>
                </a:cubicBezTo>
                <a:cubicBezTo>
                  <a:pt x="653" y="180"/>
                  <a:pt x="774" y="200"/>
                  <a:pt x="774" y="330"/>
                </a:cubicBezTo>
                <a:cubicBezTo>
                  <a:pt x="774" y="774"/>
                  <a:pt x="774" y="774"/>
                  <a:pt x="774" y="774"/>
                </a:cubicBezTo>
                <a:cubicBezTo>
                  <a:pt x="823" y="774"/>
                  <a:pt x="823" y="774"/>
                  <a:pt x="823" y="774"/>
                </a:cubicBezTo>
                <a:cubicBezTo>
                  <a:pt x="823" y="330"/>
                  <a:pt x="823" y="330"/>
                  <a:pt x="823" y="330"/>
                </a:cubicBezTo>
                <a:cubicBezTo>
                  <a:pt x="823" y="295"/>
                  <a:pt x="815" y="245"/>
                  <a:pt x="778" y="203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7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7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3883602" y="5733846"/>
            <a:ext cx="1914027" cy="480888"/>
          </a:xfrm>
          <a:custGeom>
            <a:avLst/>
            <a:gdLst>
              <a:gd name="T0" fmla="*/ 1148 w 1206"/>
              <a:gd name="T1" fmla="*/ 0 h 303"/>
              <a:gd name="T2" fmla="*/ 0 w 1206"/>
              <a:gd name="T3" fmla="*/ 303 h 303"/>
              <a:gd name="T4" fmla="*/ 354 w 1206"/>
              <a:gd name="T5" fmla="*/ 303 h 303"/>
              <a:gd name="T6" fmla="*/ 1206 w 1206"/>
              <a:gd name="T7" fmla="*/ 0 h 303"/>
              <a:gd name="T8" fmla="*/ 1148 w 1206"/>
              <a:gd name="T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6" h="303">
                <a:moveTo>
                  <a:pt x="1148" y="0"/>
                </a:moveTo>
                <a:lnTo>
                  <a:pt x="0" y="303"/>
                </a:lnTo>
                <a:lnTo>
                  <a:pt x="354" y="303"/>
                </a:lnTo>
                <a:lnTo>
                  <a:pt x="1206" y="0"/>
                </a:lnTo>
                <a:lnTo>
                  <a:pt x="1148" y="0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40697" y="2853284"/>
            <a:ext cx="1726750" cy="2875801"/>
          </a:xfrm>
          <a:custGeom>
            <a:avLst/>
            <a:gdLst>
              <a:gd name="T0" fmla="*/ 673 w 912"/>
              <a:gd name="T1" fmla="*/ 125 h 1520"/>
              <a:gd name="T2" fmla="*/ 292 w 912"/>
              <a:gd name="T3" fmla="*/ 125 h 1520"/>
              <a:gd name="T4" fmla="*/ 147 w 912"/>
              <a:gd name="T5" fmla="*/ 0 h 1520"/>
              <a:gd name="T6" fmla="*/ 0 w 912"/>
              <a:gd name="T7" fmla="*/ 146 h 1520"/>
              <a:gd name="T8" fmla="*/ 147 w 912"/>
              <a:gd name="T9" fmla="*/ 292 h 1520"/>
              <a:gd name="T10" fmla="*/ 290 w 912"/>
              <a:gd name="T11" fmla="*/ 174 h 1520"/>
              <a:gd name="T12" fmla="*/ 673 w 912"/>
              <a:gd name="T13" fmla="*/ 174 h 1520"/>
              <a:gd name="T14" fmla="*/ 862 w 912"/>
              <a:gd name="T15" fmla="*/ 317 h 1520"/>
              <a:gd name="T16" fmla="*/ 862 w 912"/>
              <a:gd name="T17" fmla="*/ 1520 h 1520"/>
              <a:gd name="T18" fmla="*/ 912 w 912"/>
              <a:gd name="T19" fmla="*/ 1520 h 1520"/>
              <a:gd name="T20" fmla="*/ 912 w 912"/>
              <a:gd name="T21" fmla="*/ 317 h 1520"/>
              <a:gd name="T22" fmla="*/ 673 w 912"/>
              <a:gd name="T23" fmla="*/ 125 h 1520"/>
              <a:gd name="T24" fmla="*/ 147 w 912"/>
              <a:gd name="T25" fmla="*/ 232 h 1520"/>
              <a:gd name="T26" fmla="*/ 61 w 912"/>
              <a:gd name="T27" fmla="*/ 146 h 1520"/>
              <a:gd name="T28" fmla="*/ 147 w 912"/>
              <a:gd name="T29" fmla="*/ 60 h 1520"/>
              <a:gd name="T30" fmla="*/ 233 w 912"/>
              <a:gd name="T31" fmla="*/ 146 h 1520"/>
              <a:gd name="T32" fmla="*/ 147 w 912"/>
              <a:gd name="T33" fmla="*/ 232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2" h="1520">
                <a:moveTo>
                  <a:pt x="673" y="125"/>
                </a:moveTo>
                <a:cubicBezTo>
                  <a:pt x="292" y="125"/>
                  <a:pt x="292" y="125"/>
                  <a:pt x="292" y="125"/>
                </a:cubicBezTo>
                <a:cubicBezTo>
                  <a:pt x="281" y="54"/>
                  <a:pt x="220" y="0"/>
                  <a:pt x="147" y="0"/>
                </a:cubicBez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2"/>
                  <a:pt x="147" y="292"/>
                </a:cubicBezTo>
                <a:cubicBezTo>
                  <a:pt x="218" y="292"/>
                  <a:pt x="277" y="241"/>
                  <a:pt x="290" y="174"/>
                </a:cubicBezTo>
                <a:cubicBezTo>
                  <a:pt x="673" y="174"/>
                  <a:pt x="673" y="174"/>
                  <a:pt x="673" y="174"/>
                </a:cubicBezTo>
                <a:cubicBezTo>
                  <a:pt x="844" y="174"/>
                  <a:pt x="862" y="274"/>
                  <a:pt x="862" y="317"/>
                </a:cubicBezTo>
                <a:cubicBezTo>
                  <a:pt x="862" y="1520"/>
                  <a:pt x="862" y="1520"/>
                  <a:pt x="862" y="1520"/>
                </a:cubicBezTo>
                <a:cubicBezTo>
                  <a:pt x="912" y="1520"/>
                  <a:pt x="912" y="1520"/>
                  <a:pt x="912" y="1520"/>
                </a:cubicBezTo>
                <a:cubicBezTo>
                  <a:pt x="912" y="317"/>
                  <a:pt x="912" y="317"/>
                  <a:pt x="912" y="317"/>
                </a:cubicBezTo>
                <a:cubicBezTo>
                  <a:pt x="912" y="199"/>
                  <a:pt x="820" y="125"/>
                  <a:pt x="673" y="125"/>
                </a:cubicBezTo>
                <a:close/>
                <a:moveTo>
                  <a:pt x="147" y="232"/>
                </a:moveTo>
                <a:cubicBezTo>
                  <a:pt x="99" y="232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2"/>
                  <a:pt x="147" y="232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4846964" y="5729085"/>
            <a:ext cx="1120483" cy="495171"/>
          </a:xfrm>
          <a:custGeom>
            <a:avLst/>
            <a:gdLst>
              <a:gd name="T0" fmla="*/ 646 w 706"/>
              <a:gd name="T1" fmla="*/ 0 h 312"/>
              <a:gd name="T2" fmla="*/ 0 w 706"/>
              <a:gd name="T3" fmla="*/ 312 h 312"/>
              <a:gd name="T4" fmla="*/ 363 w 706"/>
              <a:gd name="T5" fmla="*/ 312 h 312"/>
              <a:gd name="T6" fmla="*/ 706 w 706"/>
              <a:gd name="T7" fmla="*/ 0 h 312"/>
              <a:gd name="T8" fmla="*/ 646 w 706"/>
              <a:gd name="T9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6" h="312">
                <a:moveTo>
                  <a:pt x="646" y="0"/>
                </a:moveTo>
                <a:lnTo>
                  <a:pt x="0" y="312"/>
                </a:lnTo>
                <a:lnTo>
                  <a:pt x="363" y="312"/>
                </a:lnTo>
                <a:lnTo>
                  <a:pt x="706" y="0"/>
                </a:lnTo>
                <a:lnTo>
                  <a:pt x="646" y="0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40697" y="1410622"/>
            <a:ext cx="1906091" cy="4329572"/>
          </a:xfrm>
          <a:custGeom>
            <a:avLst/>
            <a:gdLst>
              <a:gd name="T0" fmla="*/ 914 w 1007"/>
              <a:gd name="T1" fmla="*/ 170 h 2288"/>
              <a:gd name="T2" fmla="*/ 728 w 1007"/>
              <a:gd name="T3" fmla="*/ 122 h 2288"/>
              <a:gd name="T4" fmla="*/ 291 w 1007"/>
              <a:gd name="T5" fmla="*/ 122 h 2288"/>
              <a:gd name="T6" fmla="*/ 147 w 1007"/>
              <a:gd name="T7" fmla="*/ 0 h 2288"/>
              <a:gd name="T8" fmla="*/ 0 w 1007"/>
              <a:gd name="T9" fmla="*/ 146 h 2288"/>
              <a:gd name="T10" fmla="*/ 147 w 1007"/>
              <a:gd name="T11" fmla="*/ 293 h 2288"/>
              <a:gd name="T12" fmla="*/ 291 w 1007"/>
              <a:gd name="T13" fmla="*/ 171 h 2288"/>
              <a:gd name="T14" fmla="*/ 728 w 1007"/>
              <a:gd name="T15" fmla="*/ 171 h 2288"/>
              <a:gd name="T16" fmla="*/ 957 w 1007"/>
              <a:gd name="T17" fmla="*/ 351 h 2288"/>
              <a:gd name="T18" fmla="*/ 957 w 1007"/>
              <a:gd name="T19" fmla="*/ 2288 h 2288"/>
              <a:gd name="T20" fmla="*/ 1007 w 1007"/>
              <a:gd name="T21" fmla="*/ 2288 h 2288"/>
              <a:gd name="T22" fmla="*/ 1007 w 1007"/>
              <a:gd name="T23" fmla="*/ 351 h 2288"/>
              <a:gd name="T24" fmla="*/ 914 w 1007"/>
              <a:gd name="T25" fmla="*/ 170 h 2288"/>
              <a:gd name="T26" fmla="*/ 147 w 1007"/>
              <a:gd name="T27" fmla="*/ 233 h 2288"/>
              <a:gd name="T28" fmla="*/ 61 w 1007"/>
              <a:gd name="T29" fmla="*/ 146 h 2288"/>
              <a:gd name="T30" fmla="*/ 147 w 1007"/>
              <a:gd name="T31" fmla="*/ 60 h 2288"/>
              <a:gd name="T32" fmla="*/ 233 w 1007"/>
              <a:gd name="T33" fmla="*/ 146 h 2288"/>
              <a:gd name="T34" fmla="*/ 147 w 1007"/>
              <a:gd name="T35" fmla="*/ 23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7" h="2288">
                <a:moveTo>
                  <a:pt x="914" y="170"/>
                </a:moveTo>
                <a:cubicBezTo>
                  <a:pt x="854" y="130"/>
                  <a:pt x="780" y="122"/>
                  <a:pt x="728" y="122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79" y="53"/>
                  <a:pt x="219" y="0"/>
                  <a:pt x="147" y="0"/>
                </a:cubicBezTo>
                <a:cubicBezTo>
                  <a:pt x="66" y="0"/>
                  <a:pt x="0" y="66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9" y="293"/>
                  <a:pt x="279" y="240"/>
                  <a:pt x="291" y="171"/>
                </a:cubicBezTo>
                <a:cubicBezTo>
                  <a:pt x="728" y="171"/>
                  <a:pt x="728" y="171"/>
                  <a:pt x="728" y="171"/>
                </a:cubicBezTo>
                <a:cubicBezTo>
                  <a:pt x="797" y="171"/>
                  <a:pt x="957" y="189"/>
                  <a:pt x="957" y="351"/>
                </a:cubicBezTo>
                <a:cubicBezTo>
                  <a:pt x="957" y="2288"/>
                  <a:pt x="957" y="2288"/>
                  <a:pt x="957" y="2288"/>
                </a:cubicBezTo>
                <a:cubicBezTo>
                  <a:pt x="1007" y="2288"/>
                  <a:pt x="1007" y="2288"/>
                  <a:pt x="1007" y="2288"/>
                </a:cubicBezTo>
                <a:cubicBezTo>
                  <a:pt x="1007" y="351"/>
                  <a:pt x="1007" y="351"/>
                  <a:pt x="1007" y="351"/>
                </a:cubicBezTo>
                <a:cubicBezTo>
                  <a:pt x="1007" y="272"/>
                  <a:pt x="975" y="210"/>
                  <a:pt x="914" y="170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>
            <a:off x="5810325" y="5740194"/>
            <a:ext cx="568177" cy="484062"/>
          </a:xfrm>
          <a:custGeom>
            <a:avLst/>
            <a:gdLst>
              <a:gd name="T0" fmla="*/ 152 w 358"/>
              <a:gd name="T1" fmla="*/ 0 h 305"/>
              <a:gd name="T2" fmla="*/ 0 w 358"/>
              <a:gd name="T3" fmla="*/ 305 h 305"/>
              <a:gd name="T4" fmla="*/ 358 w 358"/>
              <a:gd name="T5" fmla="*/ 305 h 305"/>
              <a:gd name="T6" fmla="*/ 212 w 358"/>
              <a:gd name="T7" fmla="*/ 0 h 305"/>
              <a:gd name="T8" fmla="*/ 152 w 358"/>
              <a:gd name="T9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305">
                <a:moveTo>
                  <a:pt x="152" y="0"/>
                </a:moveTo>
                <a:lnTo>
                  <a:pt x="0" y="305"/>
                </a:lnTo>
                <a:lnTo>
                  <a:pt x="358" y="305"/>
                </a:lnTo>
                <a:lnTo>
                  <a:pt x="212" y="0"/>
                </a:lnTo>
                <a:lnTo>
                  <a:pt x="152" y="0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8208" y="2153379"/>
            <a:ext cx="1742621" cy="3575707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/>
          </p:cNvSpPr>
          <p:nvPr/>
        </p:nvSpPr>
        <p:spPr bwMode="auto">
          <a:xfrm>
            <a:off x="6230905" y="5729086"/>
            <a:ext cx="1120483" cy="498345"/>
          </a:xfrm>
          <a:custGeom>
            <a:avLst/>
            <a:gdLst>
              <a:gd name="T0" fmla="*/ 0 w 706"/>
              <a:gd name="T1" fmla="*/ 0 h 314"/>
              <a:gd name="T2" fmla="*/ 347 w 706"/>
              <a:gd name="T3" fmla="*/ 314 h 314"/>
              <a:gd name="T4" fmla="*/ 706 w 706"/>
              <a:gd name="T5" fmla="*/ 314 h 314"/>
              <a:gd name="T6" fmla="*/ 59 w 706"/>
              <a:gd name="T7" fmla="*/ 0 h 314"/>
              <a:gd name="T8" fmla="*/ 0 w 706"/>
              <a:gd name="T9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6" h="314">
                <a:moveTo>
                  <a:pt x="0" y="0"/>
                </a:moveTo>
                <a:lnTo>
                  <a:pt x="347" y="314"/>
                </a:lnTo>
                <a:lnTo>
                  <a:pt x="706" y="314"/>
                </a:lnTo>
                <a:lnTo>
                  <a:pt x="59" y="0"/>
                </a:lnTo>
                <a:lnTo>
                  <a:pt x="0" y="0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94373" y="3575408"/>
            <a:ext cx="1555345" cy="2147329"/>
          </a:xfrm>
          <a:custGeom>
            <a:avLst/>
            <a:gdLst>
              <a:gd name="T0" fmla="*/ 676 w 822"/>
              <a:gd name="T1" fmla="*/ 0 h 1135"/>
              <a:gd name="T2" fmla="*/ 532 w 822"/>
              <a:gd name="T3" fmla="*/ 122 h 1135"/>
              <a:gd name="T4" fmla="*/ 202 w 822"/>
              <a:gd name="T5" fmla="*/ 119 h 1135"/>
              <a:gd name="T6" fmla="*/ 0 w 822"/>
              <a:gd name="T7" fmla="*/ 333 h 1135"/>
              <a:gd name="T8" fmla="*/ 0 w 822"/>
              <a:gd name="T9" fmla="*/ 1135 h 1135"/>
              <a:gd name="T10" fmla="*/ 49 w 822"/>
              <a:gd name="T11" fmla="*/ 1135 h 1135"/>
              <a:gd name="T12" fmla="*/ 49 w 822"/>
              <a:gd name="T13" fmla="*/ 333 h 1135"/>
              <a:gd name="T14" fmla="*/ 202 w 822"/>
              <a:gd name="T15" fmla="*/ 168 h 1135"/>
              <a:gd name="T16" fmla="*/ 532 w 822"/>
              <a:gd name="T17" fmla="*/ 171 h 1135"/>
              <a:gd name="T18" fmla="*/ 676 w 822"/>
              <a:gd name="T19" fmla="*/ 293 h 1135"/>
              <a:gd name="T20" fmla="*/ 822 w 822"/>
              <a:gd name="T21" fmla="*/ 147 h 1135"/>
              <a:gd name="T22" fmla="*/ 676 w 822"/>
              <a:gd name="T23" fmla="*/ 0 h 1135"/>
              <a:gd name="T24" fmla="*/ 676 w 822"/>
              <a:gd name="T25" fmla="*/ 233 h 1135"/>
              <a:gd name="T26" fmla="*/ 590 w 822"/>
              <a:gd name="T27" fmla="*/ 147 h 1135"/>
              <a:gd name="T28" fmla="*/ 676 w 822"/>
              <a:gd name="T29" fmla="*/ 60 h 1135"/>
              <a:gd name="T30" fmla="*/ 762 w 822"/>
              <a:gd name="T31" fmla="*/ 147 h 1135"/>
              <a:gd name="T32" fmla="*/ 676 w 822"/>
              <a:gd name="T33" fmla="*/ 23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2" h="1135">
                <a:moveTo>
                  <a:pt x="676" y="0"/>
                </a:moveTo>
                <a:cubicBezTo>
                  <a:pt x="604" y="0"/>
                  <a:pt x="544" y="53"/>
                  <a:pt x="532" y="122"/>
                </a:cubicBezTo>
                <a:cubicBezTo>
                  <a:pt x="462" y="121"/>
                  <a:pt x="282" y="119"/>
                  <a:pt x="202" y="119"/>
                </a:cubicBezTo>
                <a:cubicBezTo>
                  <a:pt x="90" y="119"/>
                  <a:pt x="0" y="236"/>
                  <a:pt x="0" y="333"/>
                </a:cubicBezTo>
                <a:cubicBezTo>
                  <a:pt x="0" y="1135"/>
                  <a:pt x="0" y="1135"/>
                  <a:pt x="0" y="1135"/>
                </a:cubicBezTo>
                <a:cubicBezTo>
                  <a:pt x="49" y="1135"/>
                  <a:pt x="49" y="1135"/>
                  <a:pt x="49" y="1135"/>
                </a:cubicBezTo>
                <a:cubicBezTo>
                  <a:pt x="49" y="333"/>
                  <a:pt x="49" y="333"/>
                  <a:pt x="49" y="333"/>
                </a:cubicBezTo>
                <a:cubicBezTo>
                  <a:pt x="49" y="268"/>
                  <a:pt x="115" y="168"/>
                  <a:pt x="202" y="168"/>
                </a:cubicBezTo>
                <a:cubicBezTo>
                  <a:pt x="282" y="168"/>
                  <a:pt x="462" y="170"/>
                  <a:pt x="532" y="171"/>
                </a:cubicBezTo>
                <a:cubicBezTo>
                  <a:pt x="543" y="240"/>
                  <a:pt x="604" y="293"/>
                  <a:pt x="676" y="293"/>
                </a:cubicBezTo>
                <a:cubicBezTo>
                  <a:pt x="757" y="293"/>
                  <a:pt x="822" y="227"/>
                  <a:pt x="822" y="147"/>
                </a:cubicBezTo>
                <a:cubicBezTo>
                  <a:pt x="822" y="66"/>
                  <a:pt x="757" y="0"/>
                  <a:pt x="676" y="0"/>
                </a:cubicBezTo>
                <a:close/>
                <a:moveTo>
                  <a:pt x="676" y="233"/>
                </a:moveTo>
                <a:cubicBezTo>
                  <a:pt x="628" y="233"/>
                  <a:pt x="590" y="194"/>
                  <a:pt x="590" y="147"/>
                </a:cubicBezTo>
                <a:cubicBezTo>
                  <a:pt x="590" y="99"/>
                  <a:pt x="628" y="60"/>
                  <a:pt x="676" y="60"/>
                </a:cubicBezTo>
                <a:cubicBezTo>
                  <a:pt x="723" y="60"/>
                  <a:pt x="762" y="99"/>
                  <a:pt x="762" y="147"/>
                </a:cubicBezTo>
                <a:cubicBezTo>
                  <a:pt x="762" y="194"/>
                  <a:pt x="723" y="233"/>
                  <a:pt x="676" y="233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6394373" y="5722737"/>
            <a:ext cx="1923549" cy="509455"/>
          </a:xfrm>
          <a:custGeom>
            <a:avLst/>
            <a:gdLst>
              <a:gd name="T0" fmla="*/ 0 w 1212"/>
              <a:gd name="T1" fmla="*/ 0 h 321"/>
              <a:gd name="T2" fmla="*/ 849 w 1212"/>
              <a:gd name="T3" fmla="*/ 321 h 321"/>
              <a:gd name="T4" fmla="*/ 1212 w 1212"/>
              <a:gd name="T5" fmla="*/ 321 h 321"/>
              <a:gd name="T6" fmla="*/ 58 w 1212"/>
              <a:gd name="T7" fmla="*/ 0 h 321"/>
              <a:gd name="T8" fmla="*/ 0 w 1212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2" h="321">
                <a:moveTo>
                  <a:pt x="0" y="0"/>
                </a:moveTo>
                <a:lnTo>
                  <a:pt x="849" y="321"/>
                </a:lnTo>
                <a:lnTo>
                  <a:pt x="1212" y="321"/>
                </a:lnTo>
                <a:lnTo>
                  <a:pt x="58" y="0"/>
                </a:lnTo>
                <a:lnTo>
                  <a:pt x="0" y="0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19754" y="2656486"/>
            <a:ext cx="363443" cy="260282"/>
          </a:xfrm>
          <a:custGeom>
            <a:avLst/>
            <a:gdLst>
              <a:gd name="T0" fmla="*/ 192 w 192"/>
              <a:gd name="T1" fmla="*/ 129 h 138"/>
              <a:gd name="T2" fmla="*/ 188 w 192"/>
              <a:gd name="T3" fmla="*/ 137 h 138"/>
              <a:gd name="T4" fmla="*/ 181 w 192"/>
              <a:gd name="T5" fmla="*/ 138 h 138"/>
              <a:gd name="T6" fmla="*/ 62 w 192"/>
              <a:gd name="T7" fmla="*/ 138 h 138"/>
              <a:gd name="T8" fmla="*/ 13 w 192"/>
              <a:gd name="T9" fmla="*/ 138 h 138"/>
              <a:gd name="T10" fmla="*/ 0 w 192"/>
              <a:gd name="T11" fmla="*/ 130 h 138"/>
              <a:gd name="T12" fmla="*/ 0 w 192"/>
              <a:gd name="T13" fmla="*/ 129 h 138"/>
              <a:gd name="T14" fmla="*/ 0 w 192"/>
              <a:gd name="T15" fmla="*/ 10 h 138"/>
              <a:gd name="T16" fmla="*/ 1 w 192"/>
              <a:gd name="T17" fmla="*/ 7 h 138"/>
              <a:gd name="T18" fmla="*/ 9 w 192"/>
              <a:gd name="T19" fmla="*/ 0 h 138"/>
              <a:gd name="T20" fmla="*/ 184 w 192"/>
              <a:gd name="T21" fmla="*/ 0 h 138"/>
              <a:gd name="T22" fmla="*/ 188 w 192"/>
              <a:gd name="T23" fmla="*/ 3 h 138"/>
              <a:gd name="T24" fmla="*/ 192 w 192"/>
              <a:gd name="T25" fmla="*/ 10 h 138"/>
              <a:gd name="T26" fmla="*/ 192 w 192"/>
              <a:gd name="T27" fmla="*/ 129 h 138"/>
              <a:gd name="T28" fmla="*/ 180 w 192"/>
              <a:gd name="T29" fmla="*/ 12 h 138"/>
              <a:gd name="T30" fmla="*/ 12 w 192"/>
              <a:gd name="T31" fmla="*/ 12 h 138"/>
              <a:gd name="T32" fmla="*/ 12 w 192"/>
              <a:gd name="T33" fmla="*/ 126 h 138"/>
              <a:gd name="T34" fmla="*/ 180 w 192"/>
              <a:gd name="T35" fmla="*/ 126 h 138"/>
              <a:gd name="T36" fmla="*/ 180 w 192"/>
              <a:gd name="T37" fmla="*/ 1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2" h="138">
                <a:moveTo>
                  <a:pt x="192" y="129"/>
                </a:moveTo>
                <a:cubicBezTo>
                  <a:pt x="192" y="132"/>
                  <a:pt x="190" y="135"/>
                  <a:pt x="188" y="137"/>
                </a:cubicBezTo>
                <a:cubicBezTo>
                  <a:pt x="186" y="138"/>
                  <a:pt x="183" y="138"/>
                  <a:pt x="181" y="138"/>
                </a:cubicBezTo>
                <a:cubicBezTo>
                  <a:pt x="141" y="138"/>
                  <a:pt x="102" y="138"/>
                  <a:pt x="62" y="138"/>
                </a:cubicBezTo>
                <a:cubicBezTo>
                  <a:pt x="46" y="138"/>
                  <a:pt x="29" y="138"/>
                  <a:pt x="13" y="138"/>
                </a:cubicBezTo>
                <a:cubicBezTo>
                  <a:pt x="6" y="138"/>
                  <a:pt x="3" y="136"/>
                  <a:pt x="0" y="130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89"/>
                  <a:pt x="0" y="49"/>
                  <a:pt x="0" y="10"/>
                </a:cubicBezTo>
                <a:cubicBezTo>
                  <a:pt x="0" y="9"/>
                  <a:pt x="1" y="8"/>
                  <a:pt x="1" y="7"/>
                </a:cubicBezTo>
                <a:cubicBezTo>
                  <a:pt x="3" y="3"/>
                  <a:pt x="5" y="1"/>
                  <a:pt x="9" y="0"/>
                </a:cubicBezTo>
                <a:cubicBezTo>
                  <a:pt x="67" y="0"/>
                  <a:pt x="125" y="0"/>
                  <a:pt x="184" y="0"/>
                </a:cubicBezTo>
                <a:cubicBezTo>
                  <a:pt x="185" y="1"/>
                  <a:pt x="187" y="2"/>
                  <a:pt x="188" y="3"/>
                </a:cubicBezTo>
                <a:cubicBezTo>
                  <a:pt x="191" y="4"/>
                  <a:pt x="192" y="7"/>
                  <a:pt x="192" y="10"/>
                </a:cubicBezTo>
                <a:cubicBezTo>
                  <a:pt x="192" y="49"/>
                  <a:pt x="192" y="89"/>
                  <a:pt x="192" y="129"/>
                </a:cubicBezTo>
                <a:close/>
                <a:moveTo>
                  <a:pt x="180" y="12"/>
                </a:moveTo>
                <a:cubicBezTo>
                  <a:pt x="124" y="12"/>
                  <a:pt x="68" y="12"/>
                  <a:pt x="12" y="12"/>
                </a:cubicBezTo>
                <a:cubicBezTo>
                  <a:pt x="12" y="50"/>
                  <a:pt x="12" y="88"/>
                  <a:pt x="12" y="126"/>
                </a:cubicBezTo>
                <a:cubicBezTo>
                  <a:pt x="68" y="126"/>
                  <a:pt x="124" y="126"/>
                  <a:pt x="180" y="126"/>
                </a:cubicBezTo>
                <a:cubicBezTo>
                  <a:pt x="180" y="88"/>
                  <a:pt x="180" y="50"/>
                  <a:pt x="180" y="12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>
            <a:off x="6610217" y="2942162"/>
            <a:ext cx="182515" cy="79354"/>
          </a:xfrm>
          <a:custGeom>
            <a:avLst/>
            <a:gdLst>
              <a:gd name="T0" fmla="*/ 5 w 97"/>
              <a:gd name="T1" fmla="*/ 42 h 42"/>
              <a:gd name="T2" fmla="*/ 4 w 97"/>
              <a:gd name="T3" fmla="*/ 41 h 42"/>
              <a:gd name="T4" fmla="*/ 0 w 97"/>
              <a:gd name="T5" fmla="*/ 34 h 42"/>
              <a:gd name="T6" fmla="*/ 7 w 97"/>
              <a:gd name="T7" fmla="*/ 30 h 42"/>
              <a:gd name="T8" fmla="*/ 17 w 97"/>
              <a:gd name="T9" fmla="*/ 30 h 42"/>
              <a:gd name="T10" fmla="*/ 30 w 97"/>
              <a:gd name="T11" fmla="*/ 17 h 42"/>
              <a:gd name="T12" fmla="*/ 30 w 97"/>
              <a:gd name="T13" fmla="*/ 0 h 42"/>
              <a:gd name="T14" fmla="*/ 66 w 97"/>
              <a:gd name="T15" fmla="*/ 0 h 42"/>
              <a:gd name="T16" fmla="*/ 66 w 97"/>
              <a:gd name="T17" fmla="*/ 1 h 42"/>
              <a:gd name="T18" fmla="*/ 66 w 97"/>
              <a:gd name="T19" fmla="*/ 17 h 42"/>
              <a:gd name="T20" fmla="*/ 79 w 97"/>
              <a:gd name="T21" fmla="*/ 29 h 42"/>
              <a:gd name="T22" fmla="*/ 90 w 97"/>
              <a:gd name="T23" fmla="*/ 30 h 42"/>
              <a:gd name="T24" fmla="*/ 96 w 97"/>
              <a:gd name="T25" fmla="*/ 34 h 42"/>
              <a:gd name="T26" fmla="*/ 92 w 97"/>
              <a:gd name="T27" fmla="*/ 41 h 42"/>
              <a:gd name="T28" fmla="*/ 92 w 97"/>
              <a:gd name="T29" fmla="*/ 42 h 42"/>
              <a:gd name="T30" fmla="*/ 5 w 97"/>
              <a:gd name="T31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7" h="42">
                <a:moveTo>
                  <a:pt x="5" y="42"/>
                </a:moveTo>
                <a:cubicBezTo>
                  <a:pt x="5" y="41"/>
                  <a:pt x="5" y="41"/>
                  <a:pt x="4" y="41"/>
                </a:cubicBezTo>
                <a:cubicBezTo>
                  <a:pt x="1" y="40"/>
                  <a:pt x="0" y="37"/>
                  <a:pt x="0" y="34"/>
                </a:cubicBezTo>
                <a:cubicBezTo>
                  <a:pt x="1" y="31"/>
                  <a:pt x="3" y="30"/>
                  <a:pt x="7" y="30"/>
                </a:cubicBezTo>
                <a:cubicBezTo>
                  <a:pt x="10" y="29"/>
                  <a:pt x="14" y="30"/>
                  <a:pt x="17" y="30"/>
                </a:cubicBezTo>
                <a:cubicBezTo>
                  <a:pt x="25" y="29"/>
                  <a:pt x="30" y="24"/>
                  <a:pt x="30" y="17"/>
                </a:cubicBezTo>
                <a:cubicBezTo>
                  <a:pt x="30" y="11"/>
                  <a:pt x="30" y="5"/>
                  <a:pt x="30" y="0"/>
                </a:cubicBezTo>
                <a:cubicBezTo>
                  <a:pt x="42" y="0"/>
                  <a:pt x="54" y="0"/>
                  <a:pt x="66" y="0"/>
                </a:cubicBezTo>
                <a:cubicBezTo>
                  <a:pt x="66" y="0"/>
                  <a:pt x="66" y="1"/>
                  <a:pt x="66" y="1"/>
                </a:cubicBezTo>
                <a:cubicBezTo>
                  <a:pt x="66" y="7"/>
                  <a:pt x="66" y="12"/>
                  <a:pt x="66" y="17"/>
                </a:cubicBezTo>
                <a:cubicBezTo>
                  <a:pt x="66" y="24"/>
                  <a:pt x="71" y="29"/>
                  <a:pt x="79" y="29"/>
                </a:cubicBezTo>
                <a:cubicBezTo>
                  <a:pt x="82" y="30"/>
                  <a:pt x="86" y="29"/>
                  <a:pt x="90" y="30"/>
                </a:cubicBezTo>
                <a:cubicBezTo>
                  <a:pt x="93" y="30"/>
                  <a:pt x="96" y="31"/>
                  <a:pt x="96" y="34"/>
                </a:cubicBezTo>
                <a:cubicBezTo>
                  <a:pt x="97" y="37"/>
                  <a:pt x="95" y="40"/>
                  <a:pt x="92" y="41"/>
                </a:cubicBezTo>
                <a:cubicBezTo>
                  <a:pt x="92" y="41"/>
                  <a:pt x="92" y="41"/>
                  <a:pt x="92" y="42"/>
                </a:cubicBezTo>
                <a:cubicBezTo>
                  <a:pt x="63" y="42"/>
                  <a:pt x="34" y="42"/>
                  <a:pt x="5" y="42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78448" y="6221083"/>
            <a:ext cx="565003" cy="663402"/>
          </a:xfrm>
          <a:prstGeom prst="rect">
            <a:avLst/>
          </a:prstGeom>
          <a:solidFill>
            <a:srgbClr val="2BA4AB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56216" y="6382966"/>
            <a:ext cx="365030" cy="261870"/>
          </a:xfrm>
          <a:custGeom>
            <a:avLst/>
            <a:gdLst>
              <a:gd name="T0" fmla="*/ 193 w 193"/>
              <a:gd name="T1" fmla="*/ 129 h 138"/>
              <a:gd name="T2" fmla="*/ 188 w 193"/>
              <a:gd name="T3" fmla="*/ 136 h 138"/>
              <a:gd name="T4" fmla="*/ 181 w 193"/>
              <a:gd name="T5" fmla="*/ 138 h 138"/>
              <a:gd name="T6" fmla="*/ 62 w 193"/>
              <a:gd name="T7" fmla="*/ 138 h 138"/>
              <a:gd name="T8" fmla="*/ 13 w 193"/>
              <a:gd name="T9" fmla="*/ 138 h 138"/>
              <a:gd name="T10" fmla="*/ 0 w 193"/>
              <a:gd name="T11" fmla="*/ 129 h 138"/>
              <a:gd name="T12" fmla="*/ 0 w 193"/>
              <a:gd name="T13" fmla="*/ 129 h 138"/>
              <a:gd name="T14" fmla="*/ 0 w 193"/>
              <a:gd name="T15" fmla="*/ 9 h 138"/>
              <a:gd name="T16" fmla="*/ 1 w 193"/>
              <a:gd name="T17" fmla="*/ 6 h 138"/>
              <a:gd name="T18" fmla="*/ 9 w 193"/>
              <a:gd name="T19" fmla="*/ 0 h 138"/>
              <a:gd name="T20" fmla="*/ 184 w 193"/>
              <a:gd name="T21" fmla="*/ 0 h 138"/>
              <a:gd name="T22" fmla="*/ 188 w 193"/>
              <a:gd name="T23" fmla="*/ 2 h 138"/>
              <a:gd name="T24" fmla="*/ 193 w 193"/>
              <a:gd name="T25" fmla="*/ 9 h 138"/>
              <a:gd name="T26" fmla="*/ 193 w 193"/>
              <a:gd name="T27" fmla="*/ 129 h 138"/>
              <a:gd name="T28" fmla="*/ 180 w 193"/>
              <a:gd name="T29" fmla="*/ 12 h 138"/>
              <a:gd name="T30" fmla="*/ 12 w 193"/>
              <a:gd name="T31" fmla="*/ 12 h 138"/>
              <a:gd name="T32" fmla="*/ 12 w 193"/>
              <a:gd name="T33" fmla="*/ 126 h 138"/>
              <a:gd name="T34" fmla="*/ 180 w 193"/>
              <a:gd name="T35" fmla="*/ 126 h 138"/>
              <a:gd name="T36" fmla="*/ 180 w 193"/>
              <a:gd name="T37" fmla="*/ 1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3" h="138">
                <a:moveTo>
                  <a:pt x="193" y="129"/>
                </a:moveTo>
                <a:cubicBezTo>
                  <a:pt x="192" y="132"/>
                  <a:pt x="190" y="135"/>
                  <a:pt x="188" y="136"/>
                </a:cubicBezTo>
                <a:cubicBezTo>
                  <a:pt x="186" y="138"/>
                  <a:pt x="183" y="138"/>
                  <a:pt x="181" y="138"/>
                </a:cubicBezTo>
                <a:cubicBezTo>
                  <a:pt x="141" y="138"/>
                  <a:pt x="102" y="138"/>
                  <a:pt x="62" y="138"/>
                </a:cubicBezTo>
                <a:cubicBezTo>
                  <a:pt x="46" y="138"/>
                  <a:pt x="29" y="138"/>
                  <a:pt x="13" y="138"/>
                </a:cubicBezTo>
                <a:cubicBezTo>
                  <a:pt x="6" y="138"/>
                  <a:pt x="3" y="136"/>
                  <a:pt x="0" y="129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89"/>
                  <a:pt x="0" y="49"/>
                  <a:pt x="0" y="9"/>
                </a:cubicBezTo>
                <a:cubicBezTo>
                  <a:pt x="0" y="8"/>
                  <a:pt x="1" y="7"/>
                  <a:pt x="1" y="6"/>
                </a:cubicBezTo>
                <a:cubicBezTo>
                  <a:pt x="3" y="3"/>
                  <a:pt x="5" y="1"/>
                  <a:pt x="9" y="0"/>
                </a:cubicBezTo>
                <a:cubicBezTo>
                  <a:pt x="67" y="0"/>
                  <a:pt x="125" y="0"/>
                  <a:pt x="184" y="0"/>
                </a:cubicBezTo>
                <a:cubicBezTo>
                  <a:pt x="185" y="1"/>
                  <a:pt x="187" y="1"/>
                  <a:pt x="188" y="2"/>
                </a:cubicBezTo>
                <a:cubicBezTo>
                  <a:pt x="191" y="4"/>
                  <a:pt x="192" y="7"/>
                  <a:pt x="193" y="9"/>
                </a:cubicBezTo>
                <a:cubicBezTo>
                  <a:pt x="193" y="49"/>
                  <a:pt x="193" y="89"/>
                  <a:pt x="193" y="129"/>
                </a:cubicBezTo>
                <a:close/>
                <a:moveTo>
                  <a:pt x="180" y="12"/>
                </a:moveTo>
                <a:cubicBezTo>
                  <a:pt x="124" y="12"/>
                  <a:pt x="68" y="12"/>
                  <a:pt x="12" y="12"/>
                </a:cubicBezTo>
                <a:cubicBezTo>
                  <a:pt x="12" y="50"/>
                  <a:pt x="12" y="88"/>
                  <a:pt x="12" y="126"/>
                </a:cubicBezTo>
                <a:cubicBezTo>
                  <a:pt x="68" y="126"/>
                  <a:pt x="124" y="126"/>
                  <a:pt x="180" y="126"/>
                </a:cubicBezTo>
                <a:cubicBezTo>
                  <a:pt x="180" y="88"/>
                  <a:pt x="180" y="50"/>
                  <a:pt x="180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出自【趣你的PPT】(微信:qunideppt)：最优质的PPT资源库"/>
          <p:cNvSpPr>
            <a:spLocks/>
          </p:cNvSpPr>
          <p:nvPr/>
        </p:nvSpPr>
        <p:spPr bwMode="auto">
          <a:xfrm>
            <a:off x="6946679" y="6667054"/>
            <a:ext cx="184102" cy="79354"/>
          </a:xfrm>
          <a:custGeom>
            <a:avLst/>
            <a:gdLst>
              <a:gd name="T0" fmla="*/ 5 w 97"/>
              <a:gd name="T1" fmla="*/ 42 h 42"/>
              <a:gd name="T2" fmla="*/ 4 w 97"/>
              <a:gd name="T3" fmla="*/ 42 h 42"/>
              <a:gd name="T4" fmla="*/ 0 w 97"/>
              <a:gd name="T5" fmla="*/ 35 h 42"/>
              <a:gd name="T6" fmla="*/ 7 w 97"/>
              <a:gd name="T7" fmla="*/ 30 h 42"/>
              <a:gd name="T8" fmla="*/ 17 w 97"/>
              <a:gd name="T9" fmla="*/ 30 h 42"/>
              <a:gd name="T10" fmla="*/ 30 w 97"/>
              <a:gd name="T11" fmla="*/ 18 h 42"/>
              <a:gd name="T12" fmla="*/ 30 w 97"/>
              <a:gd name="T13" fmla="*/ 0 h 42"/>
              <a:gd name="T14" fmla="*/ 66 w 97"/>
              <a:gd name="T15" fmla="*/ 0 h 42"/>
              <a:gd name="T16" fmla="*/ 66 w 97"/>
              <a:gd name="T17" fmla="*/ 2 h 42"/>
              <a:gd name="T18" fmla="*/ 66 w 97"/>
              <a:gd name="T19" fmla="*/ 18 h 42"/>
              <a:gd name="T20" fmla="*/ 79 w 97"/>
              <a:gd name="T21" fmla="*/ 30 h 42"/>
              <a:gd name="T22" fmla="*/ 90 w 97"/>
              <a:gd name="T23" fmla="*/ 30 h 42"/>
              <a:gd name="T24" fmla="*/ 96 w 97"/>
              <a:gd name="T25" fmla="*/ 35 h 42"/>
              <a:gd name="T26" fmla="*/ 92 w 97"/>
              <a:gd name="T27" fmla="*/ 42 h 42"/>
              <a:gd name="T28" fmla="*/ 92 w 97"/>
              <a:gd name="T29" fmla="*/ 42 h 42"/>
              <a:gd name="T30" fmla="*/ 5 w 97"/>
              <a:gd name="T31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7" h="42">
                <a:moveTo>
                  <a:pt x="5" y="42"/>
                </a:moveTo>
                <a:cubicBezTo>
                  <a:pt x="5" y="42"/>
                  <a:pt x="5" y="42"/>
                  <a:pt x="4" y="42"/>
                </a:cubicBezTo>
                <a:cubicBezTo>
                  <a:pt x="1" y="41"/>
                  <a:pt x="0" y="38"/>
                  <a:pt x="0" y="35"/>
                </a:cubicBezTo>
                <a:cubicBezTo>
                  <a:pt x="1" y="32"/>
                  <a:pt x="3" y="30"/>
                  <a:pt x="7" y="30"/>
                </a:cubicBezTo>
                <a:cubicBezTo>
                  <a:pt x="10" y="30"/>
                  <a:pt x="14" y="30"/>
                  <a:pt x="17" y="30"/>
                </a:cubicBezTo>
                <a:cubicBezTo>
                  <a:pt x="25" y="30"/>
                  <a:pt x="30" y="25"/>
                  <a:pt x="30" y="18"/>
                </a:cubicBezTo>
                <a:cubicBezTo>
                  <a:pt x="30" y="12"/>
                  <a:pt x="30" y="6"/>
                  <a:pt x="30" y="0"/>
                </a:cubicBezTo>
                <a:cubicBezTo>
                  <a:pt x="42" y="0"/>
                  <a:pt x="54" y="0"/>
                  <a:pt x="66" y="0"/>
                </a:cubicBezTo>
                <a:cubicBezTo>
                  <a:pt x="66" y="1"/>
                  <a:pt x="66" y="2"/>
                  <a:pt x="66" y="2"/>
                </a:cubicBezTo>
                <a:cubicBezTo>
                  <a:pt x="66" y="7"/>
                  <a:pt x="66" y="13"/>
                  <a:pt x="66" y="18"/>
                </a:cubicBezTo>
                <a:cubicBezTo>
                  <a:pt x="66" y="25"/>
                  <a:pt x="72" y="30"/>
                  <a:pt x="79" y="30"/>
                </a:cubicBezTo>
                <a:cubicBezTo>
                  <a:pt x="82" y="30"/>
                  <a:pt x="86" y="30"/>
                  <a:pt x="90" y="30"/>
                </a:cubicBezTo>
                <a:cubicBezTo>
                  <a:pt x="93" y="30"/>
                  <a:pt x="96" y="32"/>
                  <a:pt x="96" y="35"/>
                </a:cubicBezTo>
                <a:cubicBezTo>
                  <a:pt x="97" y="38"/>
                  <a:pt x="95" y="41"/>
                  <a:pt x="92" y="42"/>
                </a:cubicBezTo>
                <a:cubicBezTo>
                  <a:pt x="92" y="42"/>
                  <a:pt x="92" y="42"/>
                  <a:pt x="92" y="42"/>
                </a:cubicBezTo>
                <a:cubicBezTo>
                  <a:pt x="63" y="42"/>
                  <a:pt x="34" y="42"/>
                  <a:pt x="5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23091" y="4733982"/>
            <a:ext cx="257108" cy="409468"/>
          </a:xfrm>
          <a:custGeom>
            <a:avLst/>
            <a:gdLst>
              <a:gd name="T0" fmla="*/ 124 w 136"/>
              <a:gd name="T1" fmla="*/ 217 h 217"/>
              <a:gd name="T2" fmla="*/ 11 w 136"/>
              <a:gd name="T3" fmla="*/ 217 h 217"/>
              <a:gd name="T4" fmla="*/ 0 w 136"/>
              <a:gd name="T5" fmla="*/ 200 h 217"/>
              <a:gd name="T6" fmla="*/ 0 w 136"/>
              <a:gd name="T7" fmla="*/ 122 h 217"/>
              <a:gd name="T8" fmla="*/ 0 w 136"/>
              <a:gd name="T9" fmla="*/ 15 h 217"/>
              <a:gd name="T10" fmla="*/ 1 w 136"/>
              <a:gd name="T11" fmla="*/ 7 h 217"/>
              <a:gd name="T12" fmla="*/ 11 w 136"/>
              <a:gd name="T13" fmla="*/ 0 h 217"/>
              <a:gd name="T14" fmla="*/ 124 w 136"/>
              <a:gd name="T15" fmla="*/ 0 h 217"/>
              <a:gd name="T16" fmla="*/ 136 w 136"/>
              <a:gd name="T17" fmla="*/ 16 h 217"/>
              <a:gd name="T18" fmla="*/ 136 w 136"/>
              <a:gd name="T19" fmla="*/ 94 h 217"/>
              <a:gd name="T20" fmla="*/ 135 w 136"/>
              <a:gd name="T21" fmla="*/ 202 h 217"/>
              <a:gd name="T22" fmla="*/ 134 w 136"/>
              <a:gd name="T23" fmla="*/ 209 h 217"/>
              <a:gd name="T24" fmla="*/ 124 w 136"/>
              <a:gd name="T25" fmla="*/ 217 h 217"/>
              <a:gd name="T26" fmla="*/ 13 w 136"/>
              <a:gd name="T27" fmla="*/ 34 h 217"/>
              <a:gd name="T28" fmla="*/ 13 w 136"/>
              <a:gd name="T29" fmla="*/ 183 h 217"/>
              <a:gd name="T30" fmla="*/ 122 w 136"/>
              <a:gd name="T31" fmla="*/ 183 h 217"/>
              <a:gd name="T32" fmla="*/ 122 w 136"/>
              <a:gd name="T33" fmla="*/ 34 h 217"/>
              <a:gd name="T34" fmla="*/ 13 w 136"/>
              <a:gd name="T35" fmla="*/ 34 h 217"/>
              <a:gd name="T36" fmla="*/ 68 w 136"/>
              <a:gd name="T37" fmla="*/ 13 h 217"/>
              <a:gd name="T38" fmla="*/ 46 w 136"/>
              <a:gd name="T39" fmla="*/ 13 h 217"/>
              <a:gd name="T40" fmla="*/ 44 w 136"/>
              <a:gd name="T41" fmla="*/ 13 h 217"/>
              <a:gd name="T42" fmla="*/ 41 w 136"/>
              <a:gd name="T43" fmla="*/ 17 h 217"/>
              <a:gd name="T44" fmla="*/ 44 w 136"/>
              <a:gd name="T45" fmla="*/ 20 h 217"/>
              <a:gd name="T46" fmla="*/ 45 w 136"/>
              <a:gd name="T47" fmla="*/ 20 h 217"/>
              <a:gd name="T48" fmla="*/ 90 w 136"/>
              <a:gd name="T49" fmla="*/ 20 h 217"/>
              <a:gd name="T50" fmla="*/ 92 w 136"/>
              <a:gd name="T51" fmla="*/ 20 h 217"/>
              <a:gd name="T52" fmla="*/ 95 w 136"/>
              <a:gd name="T53" fmla="*/ 17 h 217"/>
              <a:gd name="T54" fmla="*/ 92 w 136"/>
              <a:gd name="T55" fmla="*/ 13 h 217"/>
              <a:gd name="T56" fmla="*/ 90 w 136"/>
              <a:gd name="T57" fmla="*/ 13 h 217"/>
              <a:gd name="T58" fmla="*/ 68 w 136"/>
              <a:gd name="T59" fmla="*/ 13 h 217"/>
              <a:gd name="T60" fmla="*/ 68 w 136"/>
              <a:gd name="T61" fmla="*/ 210 h 217"/>
              <a:gd name="T62" fmla="*/ 78 w 136"/>
              <a:gd name="T63" fmla="*/ 200 h 217"/>
              <a:gd name="T64" fmla="*/ 68 w 136"/>
              <a:gd name="T65" fmla="*/ 190 h 217"/>
              <a:gd name="T66" fmla="*/ 57 w 136"/>
              <a:gd name="T67" fmla="*/ 200 h 217"/>
              <a:gd name="T68" fmla="*/ 68 w 136"/>
              <a:gd name="T69" fmla="*/ 21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6" h="217">
                <a:moveTo>
                  <a:pt x="124" y="217"/>
                </a:moveTo>
                <a:cubicBezTo>
                  <a:pt x="86" y="217"/>
                  <a:pt x="49" y="217"/>
                  <a:pt x="11" y="217"/>
                </a:cubicBezTo>
                <a:cubicBezTo>
                  <a:pt x="2" y="213"/>
                  <a:pt x="0" y="210"/>
                  <a:pt x="0" y="200"/>
                </a:cubicBezTo>
                <a:cubicBezTo>
                  <a:pt x="0" y="174"/>
                  <a:pt x="0" y="148"/>
                  <a:pt x="0" y="122"/>
                </a:cubicBezTo>
                <a:cubicBezTo>
                  <a:pt x="0" y="86"/>
                  <a:pt x="0" y="51"/>
                  <a:pt x="0" y="15"/>
                </a:cubicBezTo>
                <a:cubicBezTo>
                  <a:pt x="0" y="12"/>
                  <a:pt x="0" y="10"/>
                  <a:pt x="1" y="7"/>
                </a:cubicBezTo>
                <a:cubicBezTo>
                  <a:pt x="3" y="3"/>
                  <a:pt x="7" y="1"/>
                  <a:pt x="11" y="0"/>
                </a:cubicBezTo>
                <a:cubicBezTo>
                  <a:pt x="49" y="0"/>
                  <a:pt x="86" y="0"/>
                  <a:pt x="124" y="0"/>
                </a:cubicBezTo>
                <a:cubicBezTo>
                  <a:pt x="133" y="3"/>
                  <a:pt x="136" y="6"/>
                  <a:pt x="136" y="16"/>
                </a:cubicBezTo>
                <a:cubicBezTo>
                  <a:pt x="136" y="42"/>
                  <a:pt x="136" y="68"/>
                  <a:pt x="136" y="94"/>
                </a:cubicBezTo>
                <a:cubicBezTo>
                  <a:pt x="136" y="130"/>
                  <a:pt x="136" y="166"/>
                  <a:pt x="135" y="202"/>
                </a:cubicBezTo>
                <a:cubicBezTo>
                  <a:pt x="135" y="204"/>
                  <a:pt x="135" y="207"/>
                  <a:pt x="134" y="209"/>
                </a:cubicBezTo>
                <a:cubicBezTo>
                  <a:pt x="132" y="214"/>
                  <a:pt x="128" y="216"/>
                  <a:pt x="124" y="217"/>
                </a:cubicBezTo>
                <a:close/>
                <a:moveTo>
                  <a:pt x="13" y="34"/>
                </a:moveTo>
                <a:cubicBezTo>
                  <a:pt x="13" y="84"/>
                  <a:pt x="13" y="133"/>
                  <a:pt x="13" y="183"/>
                </a:cubicBezTo>
                <a:cubicBezTo>
                  <a:pt x="50" y="183"/>
                  <a:pt x="86" y="183"/>
                  <a:pt x="122" y="183"/>
                </a:cubicBezTo>
                <a:cubicBezTo>
                  <a:pt x="122" y="133"/>
                  <a:pt x="122" y="83"/>
                  <a:pt x="122" y="34"/>
                </a:cubicBezTo>
                <a:cubicBezTo>
                  <a:pt x="86" y="34"/>
                  <a:pt x="50" y="34"/>
                  <a:pt x="13" y="34"/>
                </a:cubicBezTo>
                <a:close/>
                <a:moveTo>
                  <a:pt x="68" y="13"/>
                </a:moveTo>
                <a:cubicBezTo>
                  <a:pt x="60" y="13"/>
                  <a:pt x="53" y="13"/>
                  <a:pt x="46" y="13"/>
                </a:cubicBezTo>
                <a:cubicBezTo>
                  <a:pt x="45" y="13"/>
                  <a:pt x="45" y="13"/>
                  <a:pt x="44" y="13"/>
                </a:cubicBezTo>
                <a:cubicBezTo>
                  <a:pt x="42" y="13"/>
                  <a:pt x="40" y="15"/>
                  <a:pt x="41" y="17"/>
                </a:cubicBezTo>
                <a:cubicBezTo>
                  <a:pt x="41" y="18"/>
                  <a:pt x="42" y="20"/>
                  <a:pt x="44" y="20"/>
                </a:cubicBezTo>
                <a:cubicBezTo>
                  <a:pt x="44" y="20"/>
                  <a:pt x="45" y="20"/>
                  <a:pt x="45" y="20"/>
                </a:cubicBezTo>
                <a:cubicBezTo>
                  <a:pt x="60" y="20"/>
                  <a:pt x="75" y="20"/>
                  <a:pt x="90" y="20"/>
                </a:cubicBezTo>
                <a:cubicBezTo>
                  <a:pt x="91" y="20"/>
                  <a:pt x="91" y="20"/>
                  <a:pt x="92" y="20"/>
                </a:cubicBezTo>
                <a:cubicBezTo>
                  <a:pt x="94" y="19"/>
                  <a:pt x="95" y="18"/>
                  <a:pt x="95" y="17"/>
                </a:cubicBezTo>
                <a:cubicBezTo>
                  <a:pt x="95" y="15"/>
                  <a:pt x="94" y="14"/>
                  <a:pt x="92" y="13"/>
                </a:cubicBezTo>
                <a:cubicBezTo>
                  <a:pt x="91" y="13"/>
                  <a:pt x="91" y="13"/>
                  <a:pt x="90" y="13"/>
                </a:cubicBezTo>
                <a:cubicBezTo>
                  <a:pt x="82" y="13"/>
                  <a:pt x="75" y="13"/>
                  <a:pt x="68" y="13"/>
                </a:cubicBezTo>
                <a:close/>
                <a:moveTo>
                  <a:pt x="68" y="210"/>
                </a:moveTo>
                <a:cubicBezTo>
                  <a:pt x="73" y="210"/>
                  <a:pt x="78" y="205"/>
                  <a:pt x="78" y="200"/>
                </a:cubicBezTo>
                <a:cubicBezTo>
                  <a:pt x="78" y="194"/>
                  <a:pt x="73" y="190"/>
                  <a:pt x="68" y="190"/>
                </a:cubicBezTo>
                <a:cubicBezTo>
                  <a:pt x="62" y="190"/>
                  <a:pt x="57" y="194"/>
                  <a:pt x="57" y="200"/>
                </a:cubicBezTo>
                <a:cubicBezTo>
                  <a:pt x="58" y="206"/>
                  <a:pt x="62" y="210"/>
                  <a:pt x="68" y="210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83602" y="6214734"/>
            <a:ext cx="558655" cy="666576"/>
          </a:xfrm>
          <a:prstGeom prst="rect">
            <a:avLst/>
          </a:prstGeom>
          <a:solidFill>
            <a:srgbClr val="08834D"/>
          </a:solidFill>
          <a:ln>
            <a:noFill/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24853" y="6322656"/>
            <a:ext cx="258696" cy="411056"/>
          </a:xfrm>
          <a:custGeom>
            <a:avLst/>
            <a:gdLst>
              <a:gd name="T0" fmla="*/ 124 w 136"/>
              <a:gd name="T1" fmla="*/ 217 h 217"/>
              <a:gd name="T2" fmla="*/ 11 w 136"/>
              <a:gd name="T3" fmla="*/ 217 h 217"/>
              <a:gd name="T4" fmla="*/ 0 w 136"/>
              <a:gd name="T5" fmla="*/ 201 h 217"/>
              <a:gd name="T6" fmla="*/ 0 w 136"/>
              <a:gd name="T7" fmla="*/ 123 h 217"/>
              <a:gd name="T8" fmla="*/ 0 w 136"/>
              <a:gd name="T9" fmla="*/ 15 h 217"/>
              <a:gd name="T10" fmla="*/ 1 w 136"/>
              <a:gd name="T11" fmla="*/ 8 h 217"/>
              <a:gd name="T12" fmla="*/ 11 w 136"/>
              <a:gd name="T13" fmla="*/ 0 h 217"/>
              <a:gd name="T14" fmla="*/ 124 w 136"/>
              <a:gd name="T15" fmla="*/ 0 h 217"/>
              <a:gd name="T16" fmla="*/ 136 w 136"/>
              <a:gd name="T17" fmla="*/ 17 h 217"/>
              <a:gd name="T18" fmla="*/ 136 w 136"/>
              <a:gd name="T19" fmla="*/ 95 h 217"/>
              <a:gd name="T20" fmla="*/ 136 w 136"/>
              <a:gd name="T21" fmla="*/ 202 h 217"/>
              <a:gd name="T22" fmla="*/ 134 w 136"/>
              <a:gd name="T23" fmla="*/ 210 h 217"/>
              <a:gd name="T24" fmla="*/ 124 w 136"/>
              <a:gd name="T25" fmla="*/ 217 h 217"/>
              <a:gd name="T26" fmla="*/ 14 w 136"/>
              <a:gd name="T27" fmla="*/ 34 h 217"/>
              <a:gd name="T28" fmla="*/ 14 w 136"/>
              <a:gd name="T29" fmla="*/ 183 h 217"/>
              <a:gd name="T30" fmla="*/ 122 w 136"/>
              <a:gd name="T31" fmla="*/ 183 h 217"/>
              <a:gd name="T32" fmla="*/ 122 w 136"/>
              <a:gd name="T33" fmla="*/ 34 h 217"/>
              <a:gd name="T34" fmla="*/ 14 w 136"/>
              <a:gd name="T35" fmla="*/ 34 h 217"/>
              <a:gd name="T36" fmla="*/ 68 w 136"/>
              <a:gd name="T37" fmla="*/ 14 h 217"/>
              <a:gd name="T38" fmla="*/ 46 w 136"/>
              <a:gd name="T39" fmla="*/ 14 h 217"/>
              <a:gd name="T40" fmla="*/ 44 w 136"/>
              <a:gd name="T41" fmla="*/ 14 h 217"/>
              <a:gd name="T42" fmla="*/ 41 w 136"/>
              <a:gd name="T43" fmla="*/ 17 h 217"/>
              <a:gd name="T44" fmla="*/ 44 w 136"/>
              <a:gd name="T45" fmla="*/ 20 h 217"/>
              <a:gd name="T46" fmla="*/ 46 w 136"/>
              <a:gd name="T47" fmla="*/ 21 h 217"/>
              <a:gd name="T48" fmla="*/ 90 w 136"/>
              <a:gd name="T49" fmla="*/ 20 h 217"/>
              <a:gd name="T50" fmla="*/ 92 w 136"/>
              <a:gd name="T51" fmla="*/ 20 h 217"/>
              <a:gd name="T52" fmla="*/ 95 w 136"/>
              <a:gd name="T53" fmla="*/ 17 h 217"/>
              <a:gd name="T54" fmla="*/ 92 w 136"/>
              <a:gd name="T55" fmla="*/ 14 h 217"/>
              <a:gd name="T56" fmla="*/ 90 w 136"/>
              <a:gd name="T57" fmla="*/ 14 h 217"/>
              <a:gd name="T58" fmla="*/ 68 w 136"/>
              <a:gd name="T59" fmla="*/ 14 h 217"/>
              <a:gd name="T60" fmla="*/ 68 w 136"/>
              <a:gd name="T61" fmla="*/ 211 h 217"/>
              <a:gd name="T62" fmla="*/ 78 w 136"/>
              <a:gd name="T63" fmla="*/ 200 h 217"/>
              <a:gd name="T64" fmla="*/ 68 w 136"/>
              <a:gd name="T65" fmla="*/ 190 h 217"/>
              <a:gd name="T66" fmla="*/ 58 w 136"/>
              <a:gd name="T67" fmla="*/ 200 h 217"/>
              <a:gd name="T68" fmla="*/ 68 w 136"/>
              <a:gd name="T69" fmla="*/ 21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6" h="217">
                <a:moveTo>
                  <a:pt x="124" y="217"/>
                </a:moveTo>
                <a:cubicBezTo>
                  <a:pt x="87" y="217"/>
                  <a:pt x="49" y="217"/>
                  <a:pt x="11" y="217"/>
                </a:cubicBezTo>
                <a:cubicBezTo>
                  <a:pt x="2" y="214"/>
                  <a:pt x="0" y="211"/>
                  <a:pt x="0" y="201"/>
                </a:cubicBezTo>
                <a:cubicBezTo>
                  <a:pt x="0" y="175"/>
                  <a:pt x="0" y="149"/>
                  <a:pt x="0" y="123"/>
                </a:cubicBezTo>
                <a:cubicBezTo>
                  <a:pt x="0" y="87"/>
                  <a:pt x="0" y="51"/>
                  <a:pt x="0" y="15"/>
                </a:cubicBezTo>
                <a:cubicBezTo>
                  <a:pt x="0" y="13"/>
                  <a:pt x="1" y="10"/>
                  <a:pt x="1" y="8"/>
                </a:cubicBezTo>
                <a:cubicBezTo>
                  <a:pt x="3" y="3"/>
                  <a:pt x="7" y="1"/>
                  <a:pt x="11" y="0"/>
                </a:cubicBezTo>
                <a:cubicBezTo>
                  <a:pt x="49" y="0"/>
                  <a:pt x="87" y="0"/>
                  <a:pt x="124" y="0"/>
                </a:cubicBezTo>
                <a:cubicBezTo>
                  <a:pt x="133" y="4"/>
                  <a:pt x="136" y="7"/>
                  <a:pt x="136" y="17"/>
                </a:cubicBezTo>
                <a:cubicBezTo>
                  <a:pt x="136" y="43"/>
                  <a:pt x="136" y="69"/>
                  <a:pt x="136" y="95"/>
                </a:cubicBezTo>
                <a:cubicBezTo>
                  <a:pt x="136" y="131"/>
                  <a:pt x="136" y="166"/>
                  <a:pt x="136" y="202"/>
                </a:cubicBezTo>
                <a:cubicBezTo>
                  <a:pt x="136" y="205"/>
                  <a:pt x="135" y="207"/>
                  <a:pt x="134" y="210"/>
                </a:cubicBezTo>
                <a:cubicBezTo>
                  <a:pt x="132" y="214"/>
                  <a:pt x="129" y="216"/>
                  <a:pt x="124" y="217"/>
                </a:cubicBezTo>
                <a:close/>
                <a:moveTo>
                  <a:pt x="14" y="34"/>
                </a:moveTo>
                <a:cubicBezTo>
                  <a:pt x="14" y="84"/>
                  <a:pt x="14" y="134"/>
                  <a:pt x="14" y="183"/>
                </a:cubicBezTo>
                <a:cubicBezTo>
                  <a:pt x="50" y="183"/>
                  <a:pt x="86" y="183"/>
                  <a:pt x="122" y="183"/>
                </a:cubicBezTo>
                <a:cubicBezTo>
                  <a:pt x="122" y="133"/>
                  <a:pt x="122" y="84"/>
                  <a:pt x="122" y="34"/>
                </a:cubicBezTo>
                <a:cubicBezTo>
                  <a:pt x="86" y="34"/>
                  <a:pt x="50" y="34"/>
                  <a:pt x="14" y="34"/>
                </a:cubicBezTo>
                <a:close/>
                <a:moveTo>
                  <a:pt x="68" y="14"/>
                </a:moveTo>
                <a:cubicBezTo>
                  <a:pt x="61" y="14"/>
                  <a:pt x="54" y="14"/>
                  <a:pt x="46" y="14"/>
                </a:cubicBezTo>
                <a:cubicBezTo>
                  <a:pt x="46" y="14"/>
                  <a:pt x="45" y="14"/>
                  <a:pt x="44" y="14"/>
                </a:cubicBezTo>
                <a:cubicBezTo>
                  <a:pt x="42" y="14"/>
                  <a:pt x="41" y="15"/>
                  <a:pt x="41" y="17"/>
                </a:cubicBezTo>
                <a:cubicBezTo>
                  <a:pt x="41" y="19"/>
                  <a:pt x="42" y="20"/>
                  <a:pt x="44" y="20"/>
                </a:cubicBezTo>
                <a:cubicBezTo>
                  <a:pt x="45" y="21"/>
                  <a:pt x="45" y="21"/>
                  <a:pt x="46" y="21"/>
                </a:cubicBezTo>
                <a:cubicBezTo>
                  <a:pt x="60" y="21"/>
                  <a:pt x="75" y="21"/>
                  <a:pt x="90" y="20"/>
                </a:cubicBezTo>
                <a:cubicBezTo>
                  <a:pt x="91" y="20"/>
                  <a:pt x="91" y="21"/>
                  <a:pt x="92" y="20"/>
                </a:cubicBezTo>
                <a:cubicBezTo>
                  <a:pt x="94" y="20"/>
                  <a:pt x="95" y="19"/>
                  <a:pt x="95" y="17"/>
                </a:cubicBezTo>
                <a:cubicBezTo>
                  <a:pt x="95" y="15"/>
                  <a:pt x="94" y="14"/>
                  <a:pt x="92" y="14"/>
                </a:cubicBezTo>
                <a:cubicBezTo>
                  <a:pt x="91" y="14"/>
                  <a:pt x="91" y="14"/>
                  <a:pt x="90" y="14"/>
                </a:cubicBezTo>
                <a:cubicBezTo>
                  <a:pt x="83" y="14"/>
                  <a:pt x="75" y="14"/>
                  <a:pt x="68" y="14"/>
                </a:cubicBezTo>
                <a:close/>
                <a:moveTo>
                  <a:pt x="68" y="211"/>
                </a:moveTo>
                <a:cubicBezTo>
                  <a:pt x="73" y="211"/>
                  <a:pt x="78" y="206"/>
                  <a:pt x="78" y="200"/>
                </a:cubicBezTo>
                <a:cubicBezTo>
                  <a:pt x="78" y="195"/>
                  <a:pt x="73" y="190"/>
                  <a:pt x="68" y="190"/>
                </a:cubicBezTo>
                <a:cubicBezTo>
                  <a:pt x="62" y="190"/>
                  <a:pt x="58" y="195"/>
                  <a:pt x="58" y="200"/>
                </a:cubicBezTo>
                <a:cubicBezTo>
                  <a:pt x="58" y="206"/>
                  <a:pt x="62" y="211"/>
                  <a:pt x="68" y="2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80063" y="4132476"/>
            <a:ext cx="342811" cy="396772"/>
          </a:xfrm>
          <a:custGeom>
            <a:avLst/>
            <a:gdLst>
              <a:gd name="T0" fmla="*/ 97 w 181"/>
              <a:gd name="T1" fmla="*/ 0 h 210"/>
              <a:gd name="T2" fmla="*/ 140 w 181"/>
              <a:gd name="T3" fmla="*/ 10 h 210"/>
              <a:gd name="T4" fmla="*/ 147 w 181"/>
              <a:gd name="T5" fmla="*/ 19 h 210"/>
              <a:gd name="T6" fmla="*/ 159 w 181"/>
              <a:gd name="T7" fmla="*/ 43 h 210"/>
              <a:gd name="T8" fmla="*/ 172 w 181"/>
              <a:gd name="T9" fmla="*/ 76 h 210"/>
              <a:gd name="T10" fmla="*/ 171 w 181"/>
              <a:gd name="T11" fmla="*/ 87 h 210"/>
              <a:gd name="T12" fmla="*/ 181 w 181"/>
              <a:gd name="T13" fmla="*/ 117 h 210"/>
              <a:gd name="T14" fmla="*/ 175 w 181"/>
              <a:gd name="T15" fmla="*/ 124 h 210"/>
              <a:gd name="T16" fmla="*/ 175 w 181"/>
              <a:gd name="T17" fmla="*/ 136 h 210"/>
              <a:gd name="T18" fmla="*/ 170 w 181"/>
              <a:gd name="T19" fmla="*/ 144 h 210"/>
              <a:gd name="T20" fmla="*/ 173 w 181"/>
              <a:gd name="T21" fmla="*/ 156 h 210"/>
              <a:gd name="T22" fmla="*/ 172 w 181"/>
              <a:gd name="T23" fmla="*/ 168 h 210"/>
              <a:gd name="T24" fmla="*/ 146 w 181"/>
              <a:gd name="T25" fmla="*/ 173 h 210"/>
              <a:gd name="T26" fmla="*/ 138 w 181"/>
              <a:gd name="T27" fmla="*/ 207 h 210"/>
              <a:gd name="T28" fmla="*/ 47 w 181"/>
              <a:gd name="T29" fmla="*/ 210 h 210"/>
              <a:gd name="T30" fmla="*/ 46 w 181"/>
              <a:gd name="T31" fmla="*/ 188 h 210"/>
              <a:gd name="T32" fmla="*/ 27 w 181"/>
              <a:gd name="T33" fmla="*/ 140 h 210"/>
              <a:gd name="T34" fmla="*/ 8 w 181"/>
              <a:gd name="T35" fmla="*/ 112 h 210"/>
              <a:gd name="T36" fmla="*/ 0 w 181"/>
              <a:gd name="T37" fmla="*/ 82 h 210"/>
              <a:gd name="T38" fmla="*/ 0 w 181"/>
              <a:gd name="T39" fmla="*/ 73 h 210"/>
              <a:gd name="T40" fmla="*/ 33 w 181"/>
              <a:gd name="T41" fmla="*/ 16 h 210"/>
              <a:gd name="T42" fmla="*/ 88 w 181"/>
              <a:gd name="T43" fmla="*/ 0 h 210"/>
              <a:gd name="T44" fmla="*/ 93 w 181"/>
              <a:gd name="T45" fmla="*/ 91 h 210"/>
              <a:gd name="T46" fmla="*/ 103 w 181"/>
              <a:gd name="T47" fmla="*/ 69 h 210"/>
              <a:gd name="T48" fmla="*/ 96 w 181"/>
              <a:gd name="T49" fmla="*/ 31 h 210"/>
              <a:gd name="T50" fmla="*/ 67 w 181"/>
              <a:gd name="T51" fmla="*/ 35 h 210"/>
              <a:gd name="T52" fmla="*/ 70 w 181"/>
              <a:gd name="T53" fmla="*/ 47 h 210"/>
              <a:gd name="T54" fmla="*/ 88 w 181"/>
              <a:gd name="T55" fmla="*/ 44 h 210"/>
              <a:gd name="T56" fmla="*/ 93 w 181"/>
              <a:gd name="T57" fmla="*/ 58 h 210"/>
              <a:gd name="T58" fmla="*/ 81 w 181"/>
              <a:gd name="T59" fmla="*/ 77 h 210"/>
              <a:gd name="T60" fmla="*/ 80 w 181"/>
              <a:gd name="T61" fmla="*/ 95 h 210"/>
              <a:gd name="T62" fmla="*/ 95 w 181"/>
              <a:gd name="T63" fmla="*/ 113 h 210"/>
              <a:gd name="T64" fmla="*/ 75 w 181"/>
              <a:gd name="T65" fmla="*/ 114 h 210"/>
              <a:gd name="T66" fmla="*/ 95 w 181"/>
              <a:gd name="T67" fmla="*/ 11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1" h="210">
                <a:moveTo>
                  <a:pt x="88" y="0"/>
                </a:moveTo>
                <a:cubicBezTo>
                  <a:pt x="91" y="0"/>
                  <a:pt x="94" y="0"/>
                  <a:pt x="97" y="0"/>
                </a:cubicBezTo>
                <a:cubicBezTo>
                  <a:pt x="98" y="0"/>
                  <a:pt x="99" y="0"/>
                  <a:pt x="99" y="0"/>
                </a:cubicBezTo>
                <a:cubicBezTo>
                  <a:pt x="114" y="1"/>
                  <a:pt x="127" y="4"/>
                  <a:pt x="140" y="10"/>
                </a:cubicBezTo>
                <a:cubicBezTo>
                  <a:pt x="144" y="12"/>
                  <a:pt x="148" y="15"/>
                  <a:pt x="152" y="17"/>
                </a:cubicBezTo>
                <a:cubicBezTo>
                  <a:pt x="150" y="18"/>
                  <a:pt x="149" y="19"/>
                  <a:pt x="147" y="19"/>
                </a:cubicBezTo>
                <a:cubicBezTo>
                  <a:pt x="154" y="25"/>
                  <a:pt x="160" y="32"/>
                  <a:pt x="164" y="40"/>
                </a:cubicBezTo>
                <a:cubicBezTo>
                  <a:pt x="162" y="41"/>
                  <a:pt x="161" y="42"/>
                  <a:pt x="159" y="43"/>
                </a:cubicBezTo>
                <a:cubicBezTo>
                  <a:pt x="160" y="44"/>
                  <a:pt x="160" y="44"/>
                  <a:pt x="160" y="45"/>
                </a:cubicBezTo>
                <a:cubicBezTo>
                  <a:pt x="166" y="55"/>
                  <a:pt x="169" y="65"/>
                  <a:pt x="172" y="76"/>
                </a:cubicBezTo>
                <a:cubicBezTo>
                  <a:pt x="172" y="78"/>
                  <a:pt x="172" y="81"/>
                  <a:pt x="171" y="83"/>
                </a:cubicBezTo>
                <a:cubicBezTo>
                  <a:pt x="170" y="84"/>
                  <a:pt x="170" y="86"/>
                  <a:pt x="171" y="87"/>
                </a:cubicBezTo>
                <a:cubicBezTo>
                  <a:pt x="172" y="92"/>
                  <a:pt x="174" y="97"/>
                  <a:pt x="175" y="101"/>
                </a:cubicBezTo>
                <a:cubicBezTo>
                  <a:pt x="177" y="107"/>
                  <a:pt x="179" y="112"/>
                  <a:pt x="181" y="117"/>
                </a:cubicBezTo>
                <a:cubicBezTo>
                  <a:pt x="181" y="118"/>
                  <a:pt x="181" y="118"/>
                  <a:pt x="181" y="119"/>
                </a:cubicBezTo>
                <a:cubicBezTo>
                  <a:pt x="180" y="122"/>
                  <a:pt x="177" y="123"/>
                  <a:pt x="175" y="124"/>
                </a:cubicBezTo>
                <a:cubicBezTo>
                  <a:pt x="174" y="124"/>
                  <a:pt x="173" y="125"/>
                  <a:pt x="174" y="126"/>
                </a:cubicBezTo>
                <a:cubicBezTo>
                  <a:pt x="174" y="129"/>
                  <a:pt x="175" y="133"/>
                  <a:pt x="175" y="136"/>
                </a:cubicBezTo>
                <a:cubicBezTo>
                  <a:pt x="176" y="139"/>
                  <a:pt x="176" y="141"/>
                  <a:pt x="173" y="143"/>
                </a:cubicBezTo>
                <a:cubicBezTo>
                  <a:pt x="172" y="143"/>
                  <a:pt x="171" y="144"/>
                  <a:pt x="170" y="144"/>
                </a:cubicBezTo>
                <a:cubicBezTo>
                  <a:pt x="171" y="145"/>
                  <a:pt x="171" y="145"/>
                  <a:pt x="171" y="145"/>
                </a:cubicBezTo>
                <a:cubicBezTo>
                  <a:pt x="176" y="148"/>
                  <a:pt x="176" y="152"/>
                  <a:pt x="173" y="156"/>
                </a:cubicBezTo>
                <a:cubicBezTo>
                  <a:pt x="171" y="158"/>
                  <a:pt x="171" y="161"/>
                  <a:pt x="172" y="163"/>
                </a:cubicBezTo>
                <a:cubicBezTo>
                  <a:pt x="172" y="165"/>
                  <a:pt x="172" y="166"/>
                  <a:pt x="172" y="168"/>
                </a:cubicBezTo>
                <a:cubicBezTo>
                  <a:pt x="171" y="172"/>
                  <a:pt x="165" y="176"/>
                  <a:pt x="160" y="174"/>
                </a:cubicBezTo>
                <a:cubicBezTo>
                  <a:pt x="155" y="173"/>
                  <a:pt x="151" y="173"/>
                  <a:pt x="146" y="173"/>
                </a:cubicBezTo>
                <a:cubicBezTo>
                  <a:pt x="141" y="174"/>
                  <a:pt x="139" y="176"/>
                  <a:pt x="139" y="181"/>
                </a:cubicBezTo>
                <a:cubicBezTo>
                  <a:pt x="138" y="190"/>
                  <a:pt x="138" y="198"/>
                  <a:pt x="138" y="207"/>
                </a:cubicBezTo>
                <a:cubicBezTo>
                  <a:pt x="137" y="208"/>
                  <a:pt x="137" y="209"/>
                  <a:pt x="137" y="210"/>
                </a:cubicBezTo>
                <a:cubicBezTo>
                  <a:pt x="107" y="210"/>
                  <a:pt x="77" y="210"/>
                  <a:pt x="47" y="210"/>
                </a:cubicBezTo>
                <a:cubicBezTo>
                  <a:pt x="47" y="209"/>
                  <a:pt x="47" y="208"/>
                  <a:pt x="47" y="207"/>
                </a:cubicBezTo>
                <a:cubicBezTo>
                  <a:pt x="47" y="200"/>
                  <a:pt x="47" y="194"/>
                  <a:pt x="46" y="188"/>
                </a:cubicBezTo>
                <a:cubicBezTo>
                  <a:pt x="46" y="184"/>
                  <a:pt x="46" y="181"/>
                  <a:pt x="45" y="177"/>
                </a:cubicBezTo>
                <a:cubicBezTo>
                  <a:pt x="42" y="163"/>
                  <a:pt x="36" y="151"/>
                  <a:pt x="27" y="140"/>
                </a:cubicBezTo>
                <a:cubicBezTo>
                  <a:pt x="21" y="134"/>
                  <a:pt x="17" y="126"/>
                  <a:pt x="12" y="119"/>
                </a:cubicBezTo>
                <a:cubicBezTo>
                  <a:pt x="11" y="117"/>
                  <a:pt x="9" y="114"/>
                  <a:pt x="8" y="112"/>
                </a:cubicBezTo>
                <a:cubicBezTo>
                  <a:pt x="4" y="107"/>
                  <a:pt x="3" y="101"/>
                  <a:pt x="2" y="95"/>
                </a:cubicBezTo>
                <a:cubicBezTo>
                  <a:pt x="1" y="91"/>
                  <a:pt x="0" y="87"/>
                  <a:pt x="0" y="82"/>
                </a:cubicBezTo>
                <a:cubicBezTo>
                  <a:pt x="0" y="80"/>
                  <a:pt x="0" y="77"/>
                  <a:pt x="0" y="74"/>
                </a:cubicBezTo>
                <a:cubicBezTo>
                  <a:pt x="0" y="74"/>
                  <a:pt x="0" y="73"/>
                  <a:pt x="0" y="73"/>
                </a:cubicBezTo>
                <a:cubicBezTo>
                  <a:pt x="1" y="64"/>
                  <a:pt x="3" y="55"/>
                  <a:pt x="7" y="47"/>
                </a:cubicBezTo>
                <a:cubicBezTo>
                  <a:pt x="13" y="34"/>
                  <a:pt x="21" y="23"/>
                  <a:pt x="33" y="16"/>
                </a:cubicBezTo>
                <a:cubicBezTo>
                  <a:pt x="47" y="6"/>
                  <a:pt x="63" y="2"/>
                  <a:pt x="80" y="0"/>
                </a:cubicBezTo>
                <a:cubicBezTo>
                  <a:pt x="83" y="0"/>
                  <a:pt x="85" y="0"/>
                  <a:pt x="88" y="0"/>
                </a:cubicBezTo>
                <a:close/>
                <a:moveTo>
                  <a:pt x="93" y="95"/>
                </a:moveTo>
                <a:cubicBezTo>
                  <a:pt x="93" y="93"/>
                  <a:pt x="93" y="92"/>
                  <a:pt x="93" y="91"/>
                </a:cubicBezTo>
                <a:cubicBezTo>
                  <a:pt x="93" y="86"/>
                  <a:pt x="94" y="81"/>
                  <a:pt x="97" y="77"/>
                </a:cubicBezTo>
                <a:cubicBezTo>
                  <a:pt x="99" y="75"/>
                  <a:pt x="101" y="72"/>
                  <a:pt x="103" y="69"/>
                </a:cubicBezTo>
                <a:cubicBezTo>
                  <a:pt x="106" y="66"/>
                  <a:pt x="109" y="62"/>
                  <a:pt x="110" y="58"/>
                </a:cubicBezTo>
                <a:cubicBezTo>
                  <a:pt x="114" y="46"/>
                  <a:pt x="108" y="35"/>
                  <a:pt x="96" y="31"/>
                </a:cubicBezTo>
                <a:cubicBezTo>
                  <a:pt x="91" y="30"/>
                  <a:pt x="86" y="30"/>
                  <a:pt x="81" y="30"/>
                </a:cubicBezTo>
                <a:cubicBezTo>
                  <a:pt x="76" y="31"/>
                  <a:pt x="71" y="32"/>
                  <a:pt x="67" y="35"/>
                </a:cubicBezTo>
                <a:cubicBezTo>
                  <a:pt x="67" y="35"/>
                  <a:pt x="66" y="36"/>
                  <a:pt x="66" y="36"/>
                </a:cubicBezTo>
                <a:cubicBezTo>
                  <a:pt x="67" y="40"/>
                  <a:pt x="68" y="44"/>
                  <a:pt x="70" y="47"/>
                </a:cubicBezTo>
                <a:cubicBezTo>
                  <a:pt x="71" y="47"/>
                  <a:pt x="71" y="47"/>
                  <a:pt x="72" y="46"/>
                </a:cubicBezTo>
                <a:cubicBezTo>
                  <a:pt x="77" y="44"/>
                  <a:pt x="82" y="43"/>
                  <a:pt x="88" y="44"/>
                </a:cubicBezTo>
                <a:cubicBezTo>
                  <a:pt x="92" y="45"/>
                  <a:pt x="94" y="48"/>
                  <a:pt x="94" y="52"/>
                </a:cubicBezTo>
                <a:cubicBezTo>
                  <a:pt x="94" y="54"/>
                  <a:pt x="94" y="56"/>
                  <a:pt x="93" y="58"/>
                </a:cubicBezTo>
                <a:cubicBezTo>
                  <a:pt x="92" y="61"/>
                  <a:pt x="89" y="64"/>
                  <a:pt x="87" y="67"/>
                </a:cubicBezTo>
                <a:cubicBezTo>
                  <a:pt x="85" y="70"/>
                  <a:pt x="83" y="73"/>
                  <a:pt x="81" y="77"/>
                </a:cubicBezTo>
                <a:cubicBezTo>
                  <a:pt x="78" y="82"/>
                  <a:pt x="77" y="88"/>
                  <a:pt x="78" y="95"/>
                </a:cubicBezTo>
                <a:cubicBezTo>
                  <a:pt x="79" y="95"/>
                  <a:pt x="79" y="95"/>
                  <a:pt x="80" y="95"/>
                </a:cubicBezTo>
                <a:cubicBezTo>
                  <a:pt x="84" y="95"/>
                  <a:pt x="88" y="95"/>
                  <a:pt x="93" y="95"/>
                </a:cubicBezTo>
                <a:close/>
                <a:moveTo>
                  <a:pt x="95" y="113"/>
                </a:moveTo>
                <a:cubicBezTo>
                  <a:pt x="95" y="107"/>
                  <a:pt x="91" y="103"/>
                  <a:pt x="85" y="103"/>
                </a:cubicBezTo>
                <a:cubicBezTo>
                  <a:pt x="79" y="103"/>
                  <a:pt x="75" y="107"/>
                  <a:pt x="75" y="114"/>
                </a:cubicBezTo>
                <a:cubicBezTo>
                  <a:pt x="75" y="119"/>
                  <a:pt x="79" y="124"/>
                  <a:pt x="85" y="124"/>
                </a:cubicBezTo>
                <a:cubicBezTo>
                  <a:pt x="91" y="124"/>
                  <a:pt x="95" y="120"/>
                  <a:pt x="95" y="113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41811" y="6214735"/>
            <a:ext cx="561827" cy="666576"/>
          </a:xfrm>
          <a:prstGeom prst="rect">
            <a:avLst/>
          </a:prstGeom>
          <a:solidFill>
            <a:srgbClr val="08834D"/>
          </a:solidFill>
          <a:ln>
            <a:noFill/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49733" y="6351223"/>
            <a:ext cx="341224" cy="396772"/>
          </a:xfrm>
          <a:custGeom>
            <a:avLst/>
            <a:gdLst>
              <a:gd name="T0" fmla="*/ 97 w 181"/>
              <a:gd name="T1" fmla="*/ 0 h 210"/>
              <a:gd name="T2" fmla="*/ 140 w 181"/>
              <a:gd name="T3" fmla="*/ 11 h 210"/>
              <a:gd name="T4" fmla="*/ 148 w 181"/>
              <a:gd name="T5" fmla="*/ 20 h 210"/>
              <a:gd name="T6" fmla="*/ 160 w 181"/>
              <a:gd name="T7" fmla="*/ 43 h 210"/>
              <a:gd name="T8" fmla="*/ 172 w 181"/>
              <a:gd name="T9" fmla="*/ 76 h 210"/>
              <a:gd name="T10" fmla="*/ 171 w 181"/>
              <a:gd name="T11" fmla="*/ 87 h 210"/>
              <a:gd name="T12" fmla="*/ 181 w 181"/>
              <a:gd name="T13" fmla="*/ 118 h 210"/>
              <a:gd name="T14" fmla="*/ 175 w 181"/>
              <a:gd name="T15" fmla="*/ 124 h 210"/>
              <a:gd name="T16" fmla="*/ 176 w 181"/>
              <a:gd name="T17" fmla="*/ 136 h 210"/>
              <a:gd name="T18" fmla="*/ 171 w 181"/>
              <a:gd name="T19" fmla="*/ 145 h 210"/>
              <a:gd name="T20" fmla="*/ 173 w 181"/>
              <a:gd name="T21" fmla="*/ 156 h 210"/>
              <a:gd name="T22" fmla="*/ 172 w 181"/>
              <a:gd name="T23" fmla="*/ 168 h 210"/>
              <a:gd name="T24" fmla="*/ 146 w 181"/>
              <a:gd name="T25" fmla="*/ 174 h 210"/>
              <a:gd name="T26" fmla="*/ 138 w 181"/>
              <a:gd name="T27" fmla="*/ 207 h 210"/>
              <a:gd name="T28" fmla="*/ 47 w 181"/>
              <a:gd name="T29" fmla="*/ 210 h 210"/>
              <a:gd name="T30" fmla="*/ 47 w 181"/>
              <a:gd name="T31" fmla="*/ 188 h 210"/>
              <a:gd name="T32" fmla="*/ 27 w 181"/>
              <a:gd name="T33" fmla="*/ 140 h 210"/>
              <a:gd name="T34" fmla="*/ 8 w 181"/>
              <a:gd name="T35" fmla="*/ 112 h 210"/>
              <a:gd name="T36" fmla="*/ 0 w 181"/>
              <a:gd name="T37" fmla="*/ 83 h 210"/>
              <a:gd name="T38" fmla="*/ 0 w 181"/>
              <a:gd name="T39" fmla="*/ 73 h 210"/>
              <a:gd name="T40" fmla="*/ 33 w 181"/>
              <a:gd name="T41" fmla="*/ 16 h 210"/>
              <a:gd name="T42" fmla="*/ 88 w 181"/>
              <a:gd name="T43" fmla="*/ 0 h 210"/>
              <a:gd name="T44" fmla="*/ 93 w 181"/>
              <a:gd name="T45" fmla="*/ 91 h 210"/>
              <a:gd name="T46" fmla="*/ 104 w 181"/>
              <a:gd name="T47" fmla="*/ 69 h 210"/>
              <a:gd name="T48" fmla="*/ 97 w 181"/>
              <a:gd name="T49" fmla="*/ 31 h 210"/>
              <a:gd name="T50" fmla="*/ 67 w 181"/>
              <a:gd name="T51" fmla="*/ 35 h 210"/>
              <a:gd name="T52" fmla="*/ 70 w 181"/>
              <a:gd name="T53" fmla="*/ 48 h 210"/>
              <a:gd name="T54" fmla="*/ 88 w 181"/>
              <a:gd name="T55" fmla="*/ 44 h 210"/>
              <a:gd name="T56" fmla="*/ 94 w 181"/>
              <a:gd name="T57" fmla="*/ 58 h 210"/>
              <a:gd name="T58" fmla="*/ 81 w 181"/>
              <a:gd name="T59" fmla="*/ 77 h 210"/>
              <a:gd name="T60" fmla="*/ 80 w 181"/>
              <a:gd name="T61" fmla="*/ 95 h 210"/>
              <a:gd name="T62" fmla="*/ 95 w 181"/>
              <a:gd name="T63" fmla="*/ 114 h 210"/>
              <a:gd name="T64" fmla="*/ 75 w 181"/>
              <a:gd name="T65" fmla="*/ 114 h 210"/>
              <a:gd name="T66" fmla="*/ 95 w 181"/>
              <a:gd name="T67" fmla="*/ 11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1" h="210">
                <a:moveTo>
                  <a:pt x="88" y="0"/>
                </a:moveTo>
                <a:cubicBezTo>
                  <a:pt x="91" y="0"/>
                  <a:pt x="94" y="0"/>
                  <a:pt x="97" y="0"/>
                </a:cubicBezTo>
                <a:cubicBezTo>
                  <a:pt x="98" y="0"/>
                  <a:pt x="99" y="0"/>
                  <a:pt x="100" y="0"/>
                </a:cubicBezTo>
                <a:cubicBezTo>
                  <a:pt x="114" y="1"/>
                  <a:pt x="127" y="4"/>
                  <a:pt x="140" y="11"/>
                </a:cubicBezTo>
                <a:cubicBezTo>
                  <a:pt x="144" y="13"/>
                  <a:pt x="148" y="15"/>
                  <a:pt x="152" y="18"/>
                </a:cubicBezTo>
                <a:cubicBezTo>
                  <a:pt x="150" y="18"/>
                  <a:pt x="149" y="19"/>
                  <a:pt x="148" y="20"/>
                </a:cubicBezTo>
                <a:cubicBezTo>
                  <a:pt x="155" y="25"/>
                  <a:pt x="160" y="32"/>
                  <a:pt x="164" y="40"/>
                </a:cubicBezTo>
                <a:cubicBezTo>
                  <a:pt x="163" y="41"/>
                  <a:pt x="161" y="42"/>
                  <a:pt x="160" y="43"/>
                </a:cubicBezTo>
                <a:cubicBezTo>
                  <a:pt x="160" y="44"/>
                  <a:pt x="160" y="45"/>
                  <a:pt x="161" y="45"/>
                </a:cubicBezTo>
                <a:cubicBezTo>
                  <a:pt x="166" y="55"/>
                  <a:pt x="169" y="65"/>
                  <a:pt x="172" y="76"/>
                </a:cubicBezTo>
                <a:cubicBezTo>
                  <a:pt x="173" y="79"/>
                  <a:pt x="173" y="81"/>
                  <a:pt x="171" y="84"/>
                </a:cubicBezTo>
                <a:cubicBezTo>
                  <a:pt x="171" y="85"/>
                  <a:pt x="171" y="86"/>
                  <a:pt x="171" y="87"/>
                </a:cubicBezTo>
                <a:cubicBezTo>
                  <a:pt x="172" y="92"/>
                  <a:pt x="174" y="97"/>
                  <a:pt x="176" y="101"/>
                </a:cubicBezTo>
                <a:cubicBezTo>
                  <a:pt x="177" y="107"/>
                  <a:pt x="179" y="112"/>
                  <a:pt x="181" y="118"/>
                </a:cubicBezTo>
                <a:cubicBezTo>
                  <a:pt x="181" y="118"/>
                  <a:pt x="181" y="119"/>
                  <a:pt x="181" y="119"/>
                </a:cubicBezTo>
                <a:cubicBezTo>
                  <a:pt x="180" y="122"/>
                  <a:pt x="178" y="123"/>
                  <a:pt x="175" y="124"/>
                </a:cubicBezTo>
                <a:cubicBezTo>
                  <a:pt x="174" y="124"/>
                  <a:pt x="174" y="125"/>
                  <a:pt x="174" y="126"/>
                </a:cubicBezTo>
                <a:cubicBezTo>
                  <a:pt x="174" y="129"/>
                  <a:pt x="175" y="133"/>
                  <a:pt x="176" y="136"/>
                </a:cubicBezTo>
                <a:cubicBezTo>
                  <a:pt x="176" y="139"/>
                  <a:pt x="176" y="141"/>
                  <a:pt x="174" y="143"/>
                </a:cubicBezTo>
                <a:cubicBezTo>
                  <a:pt x="173" y="143"/>
                  <a:pt x="172" y="144"/>
                  <a:pt x="171" y="145"/>
                </a:cubicBezTo>
                <a:cubicBezTo>
                  <a:pt x="171" y="145"/>
                  <a:pt x="171" y="145"/>
                  <a:pt x="171" y="145"/>
                </a:cubicBezTo>
                <a:cubicBezTo>
                  <a:pt x="176" y="149"/>
                  <a:pt x="176" y="152"/>
                  <a:pt x="173" y="156"/>
                </a:cubicBezTo>
                <a:cubicBezTo>
                  <a:pt x="172" y="159"/>
                  <a:pt x="171" y="161"/>
                  <a:pt x="172" y="164"/>
                </a:cubicBezTo>
                <a:cubicBezTo>
                  <a:pt x="172" y="165"/>
                  <a:pt x="172" y="166"/>
                  <a:pt x="172" y="168"/>
                </a:cubicBezTo>
                <a:cubicBezTo>
                  <a:pt x="171" y="172"/>
                  <a:pt x="165" y="176"/>
                  <a:pt x="160" y="175"/>
                </a:cubicBezTo>
                <a:cubicBezTo>
                  <a:pt x="156" y="173"/>
                  <a:pt x="151" y="173"/>
                  <a:pt x="146" y="174"/>
                </a:cubicBezTo>
                <a:cubicBezTo>
                  <a:pt x="141" y="174"/>
                  <a:pt x="139" y="176"/>
                  <a:pt x="139" y="181"/>
                </a:cubicBezTo>
                <a:cubicBezTo>
                  <a:pt x="138" y="190"/>
                  <a:pt x="138" y="198"/>
                  <a:pt x="138" y="207"/>
                </a:cubicBezTo>
                <a:cubicBezTo>
                  <a:pt x="138" y="208"/>
                  <a:pt x="138" y="209"/>
                  <a:pt x="137" y="210"/>
                </a:cubicBezTo>
                <a:cubicBezTo>
                  <a:pt x="107" y="210"/>
                  <a:pt x="77" y="210"/>
                  <a:pt x="47" y="210"/>
                </a:cubicBezTo>
                <a:cubicBezTo>
                  <a:pt x="47" y="209"/>
                  <a:pt x="47" y="208"/>
                  <a:pt x="47" y="207"/>
                </a:cubicBezTo>
                <a:cubicBezTo>
                  <a:pt x="47" y="201"/>
                  <a:pt x="47" y="194"/>
                  <a:pt x="47" y="188"/>
                </a:cubicBezTo>
                <a:cubicBezTo>
                  <a:pt x="47" y="185"/>
                  <a:pt x="46" y="181"/>
                  <a:pt x="45" y="177"/>
                </a:cubicBezTo>
                <a:cubicBezTo>
                  <a:pt x="43" y="163"/>
                  <a:pt x="37" y="151"/>
                  <a:pt x="27" y="140"/>
                </a:cubicBezTo>
                <a:cubicBezTo>
                  <a:pt x="22" y="134"/>
                  <a:pt x="17" y="126"/>
                  <a:pt x="13" y="119"/>
                </a:cubicBezTo>
                <a:cubicBezTo>
                  <a:pt x="11" y="117"/>
                  <a:pt x="10" y="114"/>
                  <a:pt x="8" y="112"/>
                </a:cubicBezTo>
                <a:cubicBezTo>
                  <a:pt x="5" y="107"/>
                  <a:pt x="3" y="101"/>
                  <a:pt x="2" y="95"/>
                </a:cubicBezTo>
                <a:cubicBezTo>
                  <a:pt x="1" y="91"/>
                  <a:pt x="1" y="87"/>
                  <a:pt x="0" y="83"/>
                </a:cubicBezTo>
                <a:cubicBezTo>
                  <a:pt x="0" y="80"/>
                  <a:pt x="0" y="77"/>
                  <a:pt x="0" y="74"/>
                </a:cubicBezTo>
                <a:cubicBezTo>
                  <a:pt x="0" y="74"/>
                  <a:pt x="0" y="73"/>
                  <a:pt x="0" y="73"/>
                </a:cubicBezTo>
                <a:cubicBezTo>
                  <a:pt x="1" y="64"/>
                  <a:pt x="3" y="55"/>
                  <a:pt x="7" y="47"/>
                </a:cubicBezTo>
                <a:cubicBezTo>
                  <a:pt x="13" y="34"/>
                  <a:pt x="21" y="24"/>
                  <a:pt x="33" y="16"/>
                </a:cubicBezTo>
                <a:cubicBezTo>
                  <a:pt x="48" y="7"/>
                  <a:pt x="64" y="2"/>
                  <a:pt x="80" y="0"/>
                </a:cubicBezTo>
                <a:cubicBezTo>
                  <a:pt x="83" y="0"/>
                  <a:pt x="86" y="0"/>
                  <a:pt x="88" y="0"/>
                </a:cubicBezTo>
                <a:close/>
                <a:moveTo>
                  <a:pt x="93" y="95"/>
                </a:moveTo>
                <a:cubicBezTo>
                  <a:pt x="93" y="94"/>
                  <a:pt x="93" y="92"/>
                  <a:pt x="93" y="91"/>
                </a:cubicBezTo>
                <a:cubicBezTo>
                  <a:pt x="93" y="86"/>
                  <a:pt x="94" y="82"/>
                  <a:pt x="97" y="78"/>
                </a:cubicBezTo>
                <a:cubicBezTo>
                  <a:pt x="99" y="75"/>
                  <a:pt x="101" y="72"/>
                  <a:pt x="104" y="69"/>
                </a:cubicBezTo>
                <a:cubicBezTo>
                  <a:pt x="106" y="66"/>
                  <a:pt x="109" y="62"/>
                  <a:pt x="110" y="58"/>
                </a:cubicBezTo>
                <a:cubicBezTo>
                  <a:pt x="114" y="46"/>
                  <a:pt x="109" y="35"/>
                  <a:pt x="97" y="31"/>
                </a:cubicBezTo>
                <a:cubicBezTo>
                  <a:pt x="91" y="30"/>
                  <a:pt x="86" y="30"/>
                  <a:pt x="81" y="31"/>
                </a:cubicBezTo>
                <a:cubicBezTo>
                  <a:pt x="76" y="31"/>
                  <a:pt x="71" y="33"/>
                  <a:pt x="67" y="35"/>
                </a:cubicBezTo>
                <a:cubicBezTo>
                  <a:pt x="67" y="35"/>
                  <a:pt x="66" y="36"/>
                  <a:pt x="66" y="36"/>
                </a:cubicBezTo>
                <a:cubicBezTo>
                  <a:pt x="67" y="40"/>
                  <a:pt x="69" y="44"/>
                  <a:pt x="70" y="48"/>
                </a:cubicBezTo>
                <a:cubicBezTo>
                  <a:pt x="71" y="47"/>
                  <a:pt x="71" y="47"/>
                  <a:pt x="72" y="46"/>
                </a:cubicBezTo>
                <a:cubicBezTo>
                  <a:pt x="77" y="44"/>
                  <a:pt x="83" y="43"/>
                  <a:pt x="88" y="44"/>
                </a:cubicBezTo>
                <a:cubicBezTo>
                  <a:pt x="92" y="45"/>
                  <a:pt x="95" y="49"/>
                  <a:pt x="94" y="53"/>
                </a:cubicBezTo>
                <a:cubicBezTo>
                  <a:pt x="94" y="54"/>
                  <a:pt x="94" y="56"/>
                  <a:pt x="94" y="58"/>
                </a:cubicBezTo>
                <a:cubicBezTo>
                  <a:pt x="92" y="61"/>
                  <a:pt x="90" y="64"/>
                  <a:pt x="88" y="67"/>
                </a:cubicBezTo>
                <a:cubicBezTo>
                  <a:pt x="85" y="71"/>
                  <a:pt x="83" y="74"/>
                  <a:pt x="81" y="77"/>
                </a:cubicBezTo>
                <a:cubicBezTo>
                  <a:pt x="78" y="83"/>
                  <a:pt x="77" y="89"/>
                  <a:pt x="78" y="95"/>
                </a:cubicBezTo>
                <a:cubicBezTo>
                  <a:pt x="79" y="95"/>
                  <a:pt x="79" y="95"/>
                  <a:pt x="80" y="95"/>
                </a:cubicBezTo>
                <a:cubicBezTo>
                  <a:pt x="84" y="95"/>
                  <a:pt x="88" y="95"/>
                  <a:pt x="93" y="95"/>
                </a:cubicBezTo>
                <a:close/>
                <a:moveTo>
                  <a:pt x="95" y="114"/>
                </a:moveTo>
                <a:cubicBezTo>
                  <a:pt x="95" y="108"/>
                  <a:pt x="91" y="103"/>
                  <a:pt x="85" y="103"/>
                </a:cubicBezTo>
                <a:cubicBezTo>
                  <a:pt x="79" y="103"/>
                  <a:pt x="75" y="108"/>
                  <a:pt x="75" y="114"/>
                </a:cubicBezTo>
                <a:cubicBezTo>
                  <a:pt x="75" y="120"/>
                  <a:pt x="79" y="124"/>
                  <a:pt x="85" y="124"/>
                </a:cubicBezTo>
                <a:cubicBezTo>
                  <a:pt x="91" y="124"/>
                  <a:pt x="95" y="120"/>
                  <a:pt x="95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76108" y="1840722"/>
            <a:ext cx="257108" cy="342811"/>
          </a:xfrm>
          <a:custGeom>
            <a:avLst/>
            <a:gdLst>
              <a:gd name="T0" fmla="*/ 136 w 136"/>
              <a:gd name="T1" fmla="*/ 119 h 181"/>
              <a:gd name="T2" fmla="*/ 124 w 136"/>
              <a:gd name="T3" fmla="*/ 129 h 181"/>
              <a:gd name="T4" fmla="*/ 106 w 136"/>
              <a:gd name="T5" fmla="*/ 129 h 181"/>
              <a:gd name="T6" fmla="*/ 106 w 136"/>
              <a:gd name="T7" fmla="*/ 168 h 181"/>
              <a:gd name="T8" fmla="*/ 95 w 136"/>
              <a:gd name="T9" fmla="*/ 181 h 181"/>
              <a:gd name="T10" fmla="*/ 11 w 136"/>
              <a:gd name="T11" fmla="*/ 180 h 181"/>
              <a:gd name="T12" fmla="*/ 0 w 136"/>
              <a:gd name="T13" fmla="*/ 170 h 181"/>
              <a:gd name="T14" fmla="*/ 1 w 136"/>
              <a:gd name="T15" fmla="*/ 10 h 181"/>
              <a:gd name="T16" fmla="*/ 11 w 136"/>
              <a:gd name="T17" fmla="*/ 0 h 181"/>
              <a:gd name="T18" fmla="*/ 95 w 136"/>
              <a:gd name="T19" fmla="*/ 0 h 181"/>
              <a:gd name="T20" fmla="*/ 106 w 136"/>
              <a:gd name="T21" fmla="*/ 13 h 181"/>
              <a:gd name="T22" fmla="*/ 106 w 136"/>
              <a:gd name="T23" fmla="*/ 46 h 181"/>
              <a:gd name="T24" fmla="*/ 124 w 136"/>
              <a:gd name="T25" fmla="*/ 46 h 181"/>
              <a:gd name="T26" fmla="*/ 136 w 136"/>
              <a:gd name="T27" fmla="*/ 57 h 181"/>
              <a:gd name="T28" fmla="*/ 97 w 136"/>
              <a:gd name="T29" fmla="*/ 129 h 181"/>
              <a:gd name="T30" fmla="*/ 73 w 136"/>
              <a:gd name="T31" fmla="*/ 130 h 181"/>
              <a:gd name="T32" fmla="*/ 54 w 136"/>
              <a:gd name="T33" fmla="*/ 149 h 181"/>
              <a:gd name="T34" fmla="*/ 47 w 136"/>
              <a:gd name="T35" fmla="*/ 129 h 181"/>
              <a:gd name="T36" fmla="*/ 35 w 136"/>
              <a:gd name="T37" fmla="*/ 58 h 181"/>
              <a:gd name="T38" fmla="*/ 48 w 136"/>
              <a:gd name="T39" fmla="*/ 46 h 181"/>
              <a:gd name="T40" fmla="*/ 97 w 136"/>
              <a:gd name="T41" fmla="*/ 46 h 181"/>
              <a:gd name="T42" fmla="*/ 9 w 136"/>
              <a:gd name="T43" fmla="*/ 19 h 181"/>
              <a:gd name="T44" fmla="*/ 97 w 136"/>
              <a:gd name="T45" fmla="*/ 158 h 181"/>
              <a:gd name="T46" fmla="*/ 60 w 136"/>
              <a:gd name="T47" fmla="*/ 135 h 181"/>
              <a:gd name="T48" fmla="*/ 73 w 136"/>
              <a:gd name="T49" fmla="*/ 124 h 181"/>
              <a:gd name="T50" fmla="*/ 131 w 136"/>
              <a:gd name="T51" fmla="*/ 117 h 181"/>
              <a:gd name="T52" fmla="*/ 124 w 136"/>
              <a:gd name="T53" fmla="*/ 52 h 181"/>
              <a:gd name="T54" fmla="*/ 40 w 136"/>
              <a:gd name="T55" fmla="*/ 59 h 181"/>
              <a:gd name="T56" fmla="*/ 47 w 136"/>
              <a:gd name="T57" fmla="*/ 124 h 181"/>
              <a:gd name="T58" fmla="*/ 59 w 136"/>
              <a:gd name="T59" fmla="*/ 124 h 181"/>
              <a:gd name="T60" fmla="*/ 53 w 136"/>
              <a:gd name="T61" fmla="*/ 174 h 181"/>
              <a:gd name="T62" fmla="*/ 53 w 136"/>
              <a:gd name="T63" fmla="*/ 162 h 181"/>
              <a:gd name="T64" fmla="*/ 53 w 136"/>
              <a:gd name="T65" fmla="*/ 174 h 181"/>
              <a:gd name="T66" fmla="*/ 66 w 136"/>
              <a:gd name="T67" fmla="*/ 12 h 181"/>
              <a:gd name="T68" fmla="*/ 66 w 136"/>
              <a:gd name="T69" fmla="*/ 9 h 181"/>
              <a:gd name="T70" fmla="*/ 41 w 136"/>
              <a:gd name="T71" fmla="*/ 9 h 181"/>
              <a:gd name="T72" fmla="*/ 39 w 136"/>
              <a:gd name="T73" fmla="*/ 10 h 181"/>
              <a:gd name="T74" fmla="*/ 41 w 136"/>
              <a:gd name="T75" fmla="*/ 1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81">
                <a:moveTo>
                  <a:pt x="136" y="57"/>
                </a:moveTo>
                <a:cubicBezTo>
                  <a:pt x="136" y="77"/>
                  <a:pt x="136" y="98"/>
                  <a:pt x="136" y="119"/>
                </a:cubicBezTo>
                <a:cubicBezTo>
                  <a:pt x="136" y="119"/>
                  <a:pt x="136" y="119"/>
                  <a:pt x="136" y="119"/>
                </a:cubicBezTo>
                <a:cubicBezTo>
                  <a:pt x="135" y="125"/>
                  <a:pt x="130" y="129"/>
                  <a:pt x="124" y="129"/>
                </a:cubicBezTo>
                <a:cubicBezTo>
                  <a:pt x="118" y="129"/>
                  <a:pt x="113" y="129"/>
                  <a:pt x="107" y="129"/>
                </a:cubicBezTo>
                <a:cubicBezTo>
                  <a:pt x="107" y="129"/>
                  <a:pt x="106" y="129"/>
                  <a:pt x="106" y="129"/>
                </a:cubicBezTo>
                <a:cubicBezTo>
                  <a:pt x="106" y="130"/>
                  <a:pt x="106" y="130"/>
                  <a:pt x="106" y="131"/>
                </a:cubicBezTo>
                <a:cubicBezTo>
                  <a:pt x="106" y="143"/>
                  <a:pt x="106" y="155"/>
                  <a:pt x="106" y="168"/>
                </a:cubicBezTo>
                <a:cubicBezTo>
                  <a:pt x="106" y="172"/>
                  <a:pt x="104" y="176"/>
                  <a:pt x="100" y="178"/>
                </a:cubicBezTo>
                <a:cubicBezTo>
                  <a:pt x="99" y="179"/>
                  <a:pt x="97" y="180"/>
                  <a:pt x="95" y="181"/>
                </a:cubicBezTo>
                <a:cubicBezTo>
                  <a:pt x="67" y="181"/>
                  <a:pt x="39" y="181"/>
                  <a:pt x="11" y="181"/>
                </a:cubicBezTo>
                <a:cubicBezTo>
                  <a:pt x="11" y="180"/>
                  <a:pt x="11" y="180"/>
                  <a:pt x="11" y="180"/>
                </a:cubicBezTo>
                <a:cubicBezTo>
                  <a:pt x="8" y="180"/>
                  <a:pt x="5" y="178"/>
                  <a:pt x="3" y="176"/>
                </a:cubicBezTo>
                <a:cubicBezTo>
                  <a:pt x="2" y="174"/>
                  <a:pt x="1" y="172"/>
                  <a:pt x="0" y="170"/>
                </a:cubicBezTo>
                <a:cubicBezTo>
                  <a:pt x="0" y="117"/>
                  <a:pt x="0" y="64"/>
                  <a:pt x="0" y="11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7"/>
                  <a:pt x="3" y="5"/>
                  <a:pt x="5" y="3"/>
                </a:cubicBezTo>
                <a:cubicBezTo>
                  <a:pt x="7" y="1"/>
                  <a:pt x="9" y="0"/>
                  <a:pt x="11" y="0"/>
                </a:cubicBezTo>
                <a:cubicBezTo>
                  <a:pt x="39" y="0"/>
                  <a:pt x="67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8" y="0"/>
                  <a:pt x="101" y="2"/>
                  <a:pt x="103" y="4"/>
                </a:cubicBezTo>
                <a:cubicBezTo>
                  <a:pt x="105" y="7"/>
                  <a:pt x="106" y="10"/>
                  <a:pt x="106" y="13"/>
                </a:cubicBezTo>
                <a:cubicBezTo>
                  <a:pt x="106" y="24"/>
                  <a:pt x="106" y="34"/>
                  <a:pt x="106" y="45"/>
                </a:cubicBezTo>
                <a:cubicBezTo>
                  <a:pt x="106" y="45"/>
                  <a:pt x="106" y="46"/>
                  <a:pt x="106" y="46"/>
                </a:cubicBezTo>
                <a:cubicBezTo>
                  <a:pt x="106" y="46"/>
                  <a:pt x="107" y="46"/>
                  <a:pt x="107" y="46"/>
                </a:cubicBezTo>
                <a:cubicBezTo>
                  <a:pt x="113" y="46"/>
                  <a:pt x="118" y="46"/>
                  <a:pt x="124" y="46"/>
                </a:cubicBezTo>
                <a:cubicBezTo>
                  <a:pt x="128" y="46"/>
                  <a:pt x="132" y="48"/>
                  <a:pt x="134" y="51"/>
                </a:cubicBezTo>
                <a:cubicBezTo>
                  <a:pt x="135" y="53"/>
                  <a:pt x="136" y="55"/>
                  <a:pt x="136" y="57"/>
                </a:cubicBezTo>
                <a:close/>
                <a:moveTo>
                  <a:pt x="97" y="158"/>
                </a:moveTo>
                <a:cubicBezTo>
                  <a:pt x="97" y="148"/>
                  <a:pt x="97" y="139"/>
                  <a:pt x="97" y="129"/>
                </a:cubicBezTo>
                <a:cubicBezTo>
                  <a:pt x="89" y="129"/>
                  <a:pt x="82" y="129"/>
                  <a:pt x="74" y="129"/>
                </a:cubicBezTo>
                <a:cubicBezTo>
                  <a:pt x="74" y="129"/>
                  <a:pt x="73" y="130"/>
                  <a:pt x="73" y="130"/>
                </a:cubicBezTo>
                <a:cubicBezTo>
                  <a:pt x="67" y="136"/>
                  <a:pt x="61" y="142"/>
                  <a:pt x="55" y="148"/>
                </a:cubicBezTo>
                <a:cubicBezTo>
                  <a:pt x="55" y="148"/>
                  <a:pt x="54" y="148"/>
                  <a:pt x="54" y="149"/>
                </a:cubicBezTo>
                <a:cubicBezTo>
                  <a:pt x="54" y="142"/>
                  <a:pt x="54" y="136"/>
                  <a:pt x="54" y="129"/>
                </a:cubicBezTo>
                <a:cubicBezTo>
                  <a:pt x="51" y="129"/>
                  <a:pt x="49" y="129"/>
                  <a:pt x="47" y="129"/>
                </a:cubicBezTo>
                <a:cubicBezTo>
                  <a:pt x="40" y="129"/>
                  <a:pt x="35" y="124"/>
                  <a:pt x="35" y="117"/>
                </a:cubicBezTo>
                <a:cubicBezTo>
                  <a:pt x="35" y="97"/>
                  <a:pt x="35" y="78"/>
                  <a:pt x="35" y="58"/>
                </a:cubicBezTo>
                <a:cubicBezTo>
                  <a:pt x="35" y="54"/>
                  <a:pt x="37" y="51"/>
                  <a:pt x="40" y="49"/>
                </a:cubicBezTo>
                <a:cubicBezTo>
                  <a:pt x="42" y="47"/>
                  <a:pt x="45" y="46"/>
                  <a:pt x="48" y="46"/>
                </a:cubicBezTo>
                <a:cubicBezTo>
                  <a:pt x="64" y="46"/>
                  <a:pt x="79" y="46"/>
                  <a:pt x="95" y="46"/>
                </a:cubicBezTo>
                <a:cubicBezTo>
                  <a:pt x="96" y="46"/>
                  <a:pt x="96" y="46"/>
                  <a:pt x="97" y="46"/>
                </a:cubicBezTo>
                <a:cubicBezTo>
                  <a:pt x="97" y="37"/>
                  <a:pt x="97" y="28"/>
                  <a:pt x="97" y="19"/>
                </a:cubicBezTo>
                <a:cubicBezTo>
                  <a:pt x="68" y="19"/>
                  <a:pt x="38" y="19"/>
                  <a:pt x="9" y="19"/>
                </a:cubicBezTo>
                <a:cubicBezTo>
                  <a:pt x="9" y="66"/>
                  <a:pt x="9" y="112"/>
                  <a:pt x="9" y="158"/>
                </a:cubicBezTo>
                <a:cubicBezTo>
                  <a:pt x="38" y="158"/>
                  <a:pt x="68" y="158"/>
                  <a:pt x="97" y="158"/>
                </a:cubicBezTo>
                <a:close/>
                <a:moveTo>
                  <a:pt x="59" y="136"/>
                </a:moveTo>
                <a:cubicBezTo>
                  <a:pt x="59" y="136"/>
                  <a:pt x="60" y="136"/>
                  <a:pt x="60" y="135"/>
                </a:cubicBezTo>
                <a:cubicBezTo>
                  <a:pt x="64" y="132"/>
                  <a:pt x="67" y="129"/>
                  <a:pt x="70" y="125"/>
                </a:cubicBezTo>
                <a:cubicBezTo>
                  <a:pt x="71" y="124"/>
                  <a:pt x="72" y="124"/>
                  <a:pt x="73" y="124"/>
                </a:cubicBezTo>
                <a:cubicBezTo>
                  <a:pt x="90" y="124"/>
                  <a:pt x="107" y="124"/>
                  <a:pt x="124" y="124"/>
                </a:cubicBezTo>
                <a:cubicBezTo>
                  <a:pt x="129" y="124"/>
                  <a:pt x="131" y="121"/>
                  <a:pt x="131" y="117"/>
                </a:cubicBezTo>
                <a:cubicBezTo>
                  <a:pt x="131" y="97"/>
                  <a:pt x="131" y="78"/>
                  <a:pt x="131" y="59"/>
                </a:cubicBezTo>
                <a:cubicBezTo>
                  <a:pt x="131" y="54"/>
                  <a:pt x="129" y="52"/>
                  <a:pt x="124" y="52"/>
                </a:cubicBezTo>
                <a:cubicBezTo>
                  <a:pt x="98" y="52"/>
                  <a:pt x="73" y="52"/>
                  <a:pt x="47" y="52"/>
                </a:cubicBezTo>
                <a:cubicBezTo>
                  <a:pt x="43" y="52"/>
                  <a:pt x="40" y="54"/>
                  <a:pt x="40" y="59"/>
                </a:cubicBezTo>
                <a:cubicBezTo>
                  <a:pt x="40" y="78"/>
                  <a:pt x="40" y="97"/>
                  <a:pt x="40" y="117"/>
                </a:cubicBezTo>
                <a:cubicBezTo>
                  <a:pt x="40" y="121"/>
                  <a:pt x="43" y="124"/>
                  <a:pt x="47" y="124"/>
                </a:cubicBezTo>
                <a:cubicBezTo>
                  <a:pt x="51" y="124"/>
                  <a:pt x="54" y="124"/>
                  <a:pt x="57" y="124"/>
                </a:cubicBezTo>
                <a:cubicBezTo>
                  <a:pt x="58" y="124"/>
                  <a:pt x="58" y="124"/>
                  <a:pt x="59" y="124"/>
                </a:cubicBezTo>
                <a:cubicBezTo>
                  <a:pt x="59" y="128"/>
                  <a:pt x="59" y="132"/>
                  <a:pt x="59" y="136"/>
                </a:cubicBezTo>
                <a:close/>
                <a:moveTo>
                  <a:pt x="53" y="174"/>
                </a:moveTo>
                <a:cubicBezTo>
                  <a:pt x="56" y="174"/>
                  <a:pt x="59" y="172"/>
                  <a:pt x="59" y="168"/>
                </a:cubicBezTo>
                <a:cubicBezTo>
                  <a:pt x="59" y="165"/>
                  <a:pt x="56" y="162"/>
                  <a:pt x="53" y="162"/>
                </a:cubicBezTo>
                <a:cubicBezTo>
                  <a:pt x="50" y="162"/>
                  <a:pt x="47" y="165"/>
                  <a:pt x="47" y="168"/>
                </a:cubicBezTo>
                <a:cubicBezTo>
                  <a:pt x="47" y="172"/>
                  <a:pt x="50" y="174"/>
                  <a:pt x="53" y="174"/>
                </a:cubicBezTo>
                <a:close/>
                <a:moveTo>
                  <a:pt x="53" y="12"/>
                </a:moveTo>
                <a:cubicBezTo>
                  <a:pt x="57" y="12"/>
                  <a:pt x="61" y="12"/>
                  <a:pt x="66" y="12"/>
                </a:cubicBezTo>
                <a:cubicBezTo>
                  <a:pt x="67" y="12"/>
                  <a:pt x="67" y="11"/>
                  <a:pt x="67" y="10"/>
                </a:cubicBezTo>
                <a:cubicBezTo>
                  <a:pt x="67" y="9"/>
                  <a:pt x="67" y="9"/>
                  <a:pt x="66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57" y="9"/>
                  <a:pt x="49" y="9"/>
                  <a:pt x="41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10"/>
                  <a:pt x="39" y="10"/>
                </a:cubicBezTo>
                <a:cubicBezTo>
                  <a:pt x="39" y="11"/>
                  <a:pt x="39" y="11"/>
                  <a:pt x="40" y="11"/>
                </a:cubicBezTo>
                <a:cubicBezTo>
                  <a:pt x="40" y="12"/>
                  <a:pt x="41" y="12"/>
                  <a:pt x="41" y="12"/>
                </a:cubicBezTo>
                <a:cubicBezTo>
                  <a:pt x="45" y="12"/>
                  <a:pt x="49" y="12"/>
                  <a:pt x="53" y="12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5476095" y="1967689"/>
            <a:ext cx="122206" cy="11110"/>
          </a:xfrm>
          <a:custGeom>
            <a:avLst/>
            <a:gdLst>
              <a:gd name="T0" fmla="*/ 33 w 65"/>
              <a:gd name="T1" fmla="*/ 6 h 6"/>
              <a:gd name="T2" fmla="*/ 4 w 65"/>
              <a:gd name="T3" fmla="*/ 6 h 6"/>
              <a:gd name="T4" fmla="*/ 2 w 65"/>
              <a:gd name="T5" fmla="*/ 6 h 6"/>
              <a:gd name="T6" fmla="*/ 0 w 65"/>
              <a:gd name="T7" fmla="*/ 3 h 6"/>
              <a:gd name="T8" fmla="*/ 3 w 65"/>
              <a:gd name="T9" fmla="*/ 0 h 6"/>
              <a:gd name="T10" fmla="*/ 4 w 65"/>
              <a:gd name="T11" fmla="*/ 0 h 6"/>
              <a:gd name="T12" fmla="*/ 61 w 65"/>
              <a:gd name="T13" fmla="*/ 0 h 6"/>
              <a:gd name="T14" fmla="*/ 65 w 65"/>
              <a:gd name="T15" fmla="*/ 2 h 6"/>
              <a:gd name="T16" fmla="*/ 63 w 65"/>
              <a:gd name="T17" fmla="*/ 6 h 6"/>
              <a:gd name="T18" fmla="*/ 61 w 65"/>
              <a:gd name="T19" fmla="*/ 6 h 6"/>
              <a:gd name="T20" fmla="*/ 33 w 65"/>
              <a:gd name="T21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" h="6">
                <a:moveTo>
                  <a:pt x="33" y="6"/>
                </a:moveTo>
                <a:cubicBezTo>
                  <a:pt x="23" y="6"/>
                  <a:pt x="14" y="6"/>
                  <a:pt x="4" y="6"/>
                </a:cubicBezTo>
                <a:cubicBezTo>
                  <a:pt x="4" y="6"/>
                  <a:pt x="3" y="6"/>
                  <a:pt x="2" y="6"/>
                </a:cubicBezTo>
                <a:cubicBezTo>
                  <a:pt x="1" y="5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3" y="0"/>
                  <a:pt x="42" y="0"/>
                  <a:pt x="61" y="0"/>
                </a:cubicBezTo>
                <a:cubicBezTo>
                  <a:pt x="64" y="0"/>
                  <a:pt x="65" y="1"/>
                  <a:pt x="65" y="2"/>
                </a:cubicBezTo>
                <a:cubicBezTo>
                  <a:pt x="65" y="4"/>
                  <a:pt x="64" y="6"/>
                  <a:pt x="63" y="6"/>
                </a:cubicBezTo>
                <a:cubicBezTo>
                  <a:pt x="62" y="6"/>
                  <a:pt x="62" y="6"/>
                  <a:pt x="61" y="6"/>
                </a:cubicBezTo>
                <a:cubicBezTo>
                  <a:pt x="52" y="6"/>
                  <a:pt x="42" y="6"/>
                  <a:pt x="33" y="6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5476095" y="1999431"/>
            <a:ext cx="125380" cy="12697"/>
          </a:xfrm>
          <a:custGeom>
            <a:avLst/>
            <a:gdLst>
              <a:gd name="T0" fmla="*/ 33 w 66"/>
              <a:gd name="T1" fmla="*/ 0 h 7"/>
              <a:gd name="T2" fmla="*/ 62 w 66"/>
              <a:gd name="T3" fmla="*/ 0 h 7"/>
              <a:gd name="T4" fmla="*/ 65 w 66"/>
              <a:gd name="T5" fmla="*/ 4 h 7"/>
              <a:gd name="T6" fmla="*/ 63 w 66"/>
              <a:gd name="T7" fmla="*/ 6 h 7"/>
              <a:gd name="T8" fmla="*/ 61 w 66"/>
              <a:gd name="T9" fmla="*/ 7 h 7"/>
              <a:gd name="T10" fmla="*/ 4 w 66"/>
              <a:gd name="T11" fmla="*/ 7 h 7"/>
              <a:gd name="T12" fmla="*/ 2 w 66"/>
              <a:gd name="T13" fmla="*/ 6 h 7"/>
              <a:gd name="T14" fmla="*/ 0 w 66"/>
              <a:gd name="T15" fmla="*/ 3 h 7"/>
              <a:gd name="T16" fmla="*/ 3 w 66"/>
              <a:gd name="T17" fmla="*/ 0 h 7"/>
              <a:gd name="T18" fmla="*/ 4 w 66"/>
              <a:gd name="T19" fmla="*/ 0 h 7"/>
              <a:gd name="T20" fmla="*/ 33 w 66"/>
              <a:gd name="T21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7">
                <a:moveTo>
                  <a:pt x="33" y="0"/>
                </a:moveTo>
                <a:cubicBezTo>
                  <a:pt x="42" y="0"/>
                  <a:pt x="52" y="0"/>
                  <a:pt x="62" y="0"/>
                </a:cubicBezTo>
                <a:cubicBezTo>
                  <a:pt x="64" y="0"/>
                  <a:pt x="66" y="2"/>
                  <a:pt x="65" y="4"/>
                </a:cubicBezTo>
                <a:cubicBezTo>
                  <a:pt x="65" y="5"/>
                  <a:pt x="64" y="6"/>
                  <a:pt x="63" y="6"/>
                </a:cubicBezTo>
                <a:cubicBezTo>
                  <a:pt x="62" y="6"/>
                  <a:pt x="62" y="7"/>
                  <a:pt x="61" y="7"/>
                </a:cubicBezTo>
                <a:cubicBezTo>
                  <a:pt x="42" y="7"/>
                  <a:pt x="23" y="7"/>
                  <a:pt x="4" y="7"/>
                </a:cubicBezTo>
                <a:cubicBezTo>
                  <a:pt x="4" y="7"/>
                  <a:pt x="3" y="6"/>
                  <a:pt x="2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14" y="0"/>
                  <a:pt x="23" y="0"/>
                  <a:pt x="33" y="0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出自【趣你的PPT】(微信:qunideppt)：最优质的PPT资源库"/>
          <p:cNvSpPr>
            <a:spLocks/>
          </p:cNvSpPr>
          <p:nvPr/>
        </p:nvSpPr>
        <p:spPr bwMode="auto">
          <a:xfrm>
            <a:off x="5476095" y="2031173"/>
            <a:ext cx="125380" cy="14284"/>
          </a:xfrm>
          <a:custGeom>
            <a:avLst/>
            <a:gdLst>
              <a:gd name="T0" fmla="*/ 33 w 66"/>
              <a:gd name="T1" fmla="*/ 0 h 7"/>
              <a:gd name="T2" fmla="*/ 62 w 66"/>
              <a:gd name="T3" fmla="*/ 0 h 7"/>
              <a:gd name="T4" fmla="*/ 65 w 66"/>
              <a:gd name="T5" fmla="*/ 5 h 7"/>
              <a:gd name="T6" fmla="*/ 63 w 66"/>
              <a:gd name="T7" fmla="*/ 7 h 7"/>
              <a:gd name="T8" fmla="*/ 61 w 66"/>
              <a:gd name="T9" fmla="*/ 7 h 7"/>
              <a:gd name="T10" fmla="*/ 4 w 66"/>
              <a:gd name="T11" fmla="*/ 7 h 7"/>
              <a:gd name="T12" fmla="*/ 1 w 66"/>
              <a:gd name="T13" fmla="*/ 6 h 7"/>
              <a:gd name="T14" fmla="*/ 1 w 66"/>
              <a:gd name="T15" fmla="*/ 2 h 7"/>
              <a:gd name="T16" fmla="*/ 3 w 66"/>
              <a:gd name="T17" fmla="*/ 0 h 7"/>
              <a:gd name="T18" fmla="*/ 4 w 66"/>
              <a:gd name="T19" fmla="*/ 0 h 7"/>
              <a:gd name="T20" fmla="*/ 33 w 66"/>
              <a:gd name="T21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7">
                <a:moveTo>
                  <a:pt x="33" y="0"/>
                </a:moveTo>
                <a:cubicBezTo>
                  <a:pt x="42" y="0"/>
                  <a:pt x="52" y="0"/>
                  <a:pt x="62" y="0"/>
                </a:cubicBezTo>
                <a:cubicBezTo>
                  <a:pt x="64" y="0"/>
                  <a:pt x="66" y="2"/>
                  <a:pt x="65" y="5"/>
                </a:cubicBezTo>
                <a:cubicBezTo>
                  <a:pt x="65" y="5"/>
                  <a:pt x="64" y="6"/>
                  <a:pt x="63" y="7"/>
                </a:cubicBezTo>
                <a:cubicBezTo>
                  <a:pt x="63" y="7"/>
                  <a:pt x="62" y="7"/>
                  <a:pt x="61" y="7"/>
                </a:cubicBezTo>
                <a:cubicBezTo>
                  <a:pt x="42" y="7"/>
                  <a:pt x="23" y="7"/>
                  <a:pt x="4" y="7"/>
                </a:cubicBezTo>
                <a:cubicBezTo>
                  <a:pt x="3" y="7"/>
                  <a:pt x="2" y="6"/>
                  <a:pt x="1" y="6"/>
                </a:cubicBezTo>
                <a:cubicBezTo>
                  <a:pt x="0" y="5"/>
                  <a:pt x="0" y="4"/>
                  <a:pt x="1" y="2"/>
                </a:cubicBezTo>
                <a:cubicBezTo>
                  <a:pt x="1" y="1"/>
                  <a:pt x="2" y="1"/>
                  <a:pt x="3" y="0"/>
                </a:cubicBezTo>
                <a:cubicBezTo>
                  <a:pt x="4" y="0"/>
                  <a:pt x="4" y="0"/>
                  <a:pt x="4" y="0"/>
                </a:cubicBezTo>
                <a:cubicBezTo>
                  <a:pt x="14" y="0"/>
                  <a:pt x="23" y="0"/>
                  <a:pt x="33" y="0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10326" y="6224256"/>
            <a:ext cx="568177" cy="660228"/>
          </a:xfrm>
          <a:prstGeom prst="rect">
            <a:avLst/>
          </a:prstGeom>
          <a:solidFill>
            <a:srgbClr val="08834D"/>
          </a:solidFill>
          <a:ln>
            <a:noFill/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00776" y="6382965"/>
            <a:ext cx="257108" cy="342811"/>
          </a:xfrm>
          <a:custGeom>
            <a:avLst/>
            <a:gdLst>
              <a:gd name="T0" fmla="*/ 136 w 136"/>
              <a:gd name="T1" fmla="*/ 119 h 181"/>
              <a:gd name="T2" fmla="*/ 123 w 136"/>
              <a:gd name="T3" fmla="*/ 130 h 181"/>
              <a:gd name="T4" fmla="*/ 105 w 136"/>
              <a:gd name="T5" fmla="*/ 130 h 181"/>
              <a:gd name="T6" fmla="*/ 105 w 136"/>
              <a:gd name="T7" fmla="*/ 168 h 181"/>
              <a:gd name="T8" fmla="*/ 94 w 136"/>
              <a:gd name="T9" fmla="*/ 181 h 181"/>
              <a:gd name="T10" fmla="*/ 10 w 136"/>
              <a:gd name="T11" fmla="*/ 181 h 181"/>
              <a:gd name="T12" fmla="*/ 0 w 136"/>
              <a:gd name="T13" fmla="*/ 170 h 181"/>
              <a:gd name="T14" fmla="*/ 0 w 136"/>
              <a:gd name="T15" fmla="*/ 11 h 181"/>
              <a:gd name="T16" fmla="*/ 11 w 136"/>
              <a:gd name="T17" fmla="*/ 0 h 181"/>
              <a:gd name="T18" fmla="*/ 95 w 136"/>
              <a:gd name="T19" fmla="*/ 1 h 181"/>
              <a:gd name="T20" fmla="*/ 105 w 136"/>
              <a:gd name="T21" fmla="*/ 13 h 181"/>
              <a:gd name="T22" fmla="*/ 105 w 136"/>
              <a:gd name="T23" fmla="*/ 47 h 181"/>
              <a:gd name="T24" fmla="*/ 124 w 136"/>
              <a:gd name="T25" fmla="*/ 47 h 181"/>
              <a:gd name="T26" fmla="*/ 136 w 136"/>
              <a:gd name="T27" fmla="*/ 57 h 181"/>
              <a:gd name="T28" fmla="*/ 96 w 136"/>
              <a:gd name="T29" fmla="*/ 130 h 181"/>
              <a:gd name="T30" fmla="*/ 72 w 136"/>
              <a:gd name="T31" fmla="*/ 131 h 181"/>
              <a:gd name="T32" fmla="*/ 53 w 136"/>
              <a:gd name="T33" fmla="*/ 149 h 181"/>
              <a:gd name="T34" fmla="*/ 47 w 136"/>
              <a:gd name="T35" fmla="*/ 130 h 181"/>
              <a:gd name="T36" fmla="*/ 35 w 136"/>
              <a:gd name="T37" fmla="*/ 59 h 181"/>
              <a:gd name="T38" fmla="*/ 47 w 136"/>
              <a:gd name="T39" fmla="*/ 47 h 181"/>
              <a:gd name="T40" fmla="*/ 97 w 136"/>
              <a:gd name="T41" fmla="*/ 47 h 181"/>
              <a:gd name="T42" fmla="*/ 9 w 136"/>
              <a:gd name="T43" fmla="*/ 20 h 181"/>
              <a:gd name="T44" fmla="*/ 96 w 136"/>
              <a:gd name="T45" fmla="*/ 158 h 181"/>
              <a:gd name="T46" fmla="*/ 60 w 136"/>
              <a:gd name="T47" fmla="*/ 136 h 181"/>
              <a:gd name="T48" fmla="*/ 73 w 136"/>
              <a:gd name="T49" fmla="*/ 124 h 181"/>
              <a:gd name="T50" fmla="*/ 131 w 136"/>
              <a:gd name="T51" fmla="*/ 117 h 181"/>
              <a:gd name="T52" fmla="*/ 123 w 136"/>
              <a:gd name="T53" fmla="*/ 52 h 181"/>
              <a:gd name="T54" fmla="*/ 40 w 136"/>
              <a:gd name="T55" fmla="*/ 59 h 181"/>
              <a:gd name="T56" fmla="*/ 47 w 136"/>
              <a:gd name="T57" fmla="*/ 125 h 181"/>
              <a:gd name="T58" fmla="*/ 58 w 136"/>
              <a:gd name="T59" fmla="*/ 125 h 181"/>
              <a:gd name="T60" fmla="*/ 53 w 136"/>
              <a:gd name="T61" fmla="*/ 175 h 181"/>
              <a:gd name="T62" fmla="*/ 53 w 136"/>
              <a:gd name="T63" fmla="*/ 163 h 181"/>
              <a:gd name="T64" fmla="*/ 53 w 136"/>
              <a:gd name="T65" fmla="*/ 175 h 181"/>
              <a:gd name="T66" fmla="*/ 65 w 136"/>
              <a:gd name="T67" fmla="*/ 12 h 181"/>
              <a:gd name="T68" fmla="*/ 65 w 136"/>
              <a:gd name="T69" fmla="*/ 9 h 181"/>
              <a:gd name="T70" fmla="*/ 40 w 136"/>
              <a:gd name="T71" fmla="*/ 9 h 181"/>
              <a:gd name="T72" fmla="*/ 38 w 136"/>
              <a:gd name="T73" fmla="*/ 11 h 181"/>
              <a:gd name="T74" fmla="*/ 41 w 136"/>
              <a:gd name="T75" fmla="*/ 1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81">
                <a:moveTo>
                  <a:pt x="136" y="57"/>
                </a:moveTo>
                <a:cubicBezTo>
                  <a:pt x="136" y="78"/>
                  <a:pt x="136" y="99"/>
                  <a:pt x="136" y="119"/>
                </a:cubicBezTo>
                <a:cubicBezTo>
                  <a:pt x="136" y="119"/>
                  <a:pt x="136" y="120"/>
                  <a:pt x="136" y="120"/>
                </a:cubicBezTo>
                <a:cubicBezTo>
                  <a:pt x="135" y="126"/>
                  <a:pt x="130" y="130"/>
                  <a:pt x="123" y="130"/>
                </a:cubicBezTo>
                <a:cubicBezTo>
                  <a:pt x="118" y="129"/>
                  <a:pt x="112" y="130"/>
                  <a:pt x="107" y="130"/>
                </a:cubicBezTo>
                <a:cubicBezTo>
                  <a:pt x="106" y="130"/>
                  <a:pt x="106" y="130"/>
                  <a:pt x="105" y="130"/>
                </a:cubicBezTo>
                <a:cubicBezTo>
                  <a:pt x="105" y="130"/>
                  <a:pt x="105" y="131"/>
                  <a:pt x="105" y="131"/>
                </a:cubicBezTo>
                <a:cubicBezTo>
                  <a:pt x="105" y="144"/>
                  <a:pt x="105" y="156"/>
                  <a:pt x="105" y="168"/>
                </a:cubicBezTo>
                <a:cubicBezTo>
                  <a:pt x="105" y="172"/>
                  <a:pt x="104" y="176"/>
                  <a:pt x="100" y="179"/>
                </a:cubicBezTo>
                <a:cubicBezTo>
                  <a:pt x="98" y="180"/>
                  <a:pt x="96" y="180"/>
                  <a:pt x="94" y="181"/>
                </a:cubicBezTo>
                <a:cubicBezTo>
                  <a:pt x="66" y="181"/>
                  <a:pt x="39" y="181"/>
                  <a:pt x="11" y="181"/>
                </a:cubicBezTo>
                <a:cubicBezTo>
                  <a:pt x="11" y="181"/>
                  <a:pt x="11" y="181"/>
                  <a:pt x="10" y="181"/>
                </a:cubicBezTo>
                <a:cubicBezTo>
                  <a:pt x="7" y="180"/>
                  <a:pt x="5" y="179"/>
                  <a:pt x="3" y="177"/>
                </a:cubicBezTo>
                <a:cubicBezTo>
                  <a:pt x="1" y="175"/>
                  <a:pt x="1" y="173"/>
                  <a:pt x="0" y="170"/>
                </a:cubicBezTo>
                <a:cubicBezTo>
                  <a:pt x="0" y="117"/>
                  <a:pt x="0" y="64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1" y="8"/>
                  <a:pt x="2" y="5"/>
                  <a:pt x="5" y="3"/>
                </a:cubicBezTo>
                <a:cubicBezTo>
                  <a:pt x="6" y="2"/>
                  <a:pt x="9" y="1"/>
                  <a:pt x="11" y="0"/>
                </a:cubicBezTo>
                <a:cubicBezTo>
                  <a:pt x="39" y="0"/>
                  <a:pt x="66" y="0"/>
                  <a:pt x="94" y="0"/>
                </a:cubicBezTo>
                <a:cubicBezTo>
                  <a:pt x="94" y="0"/>
                  <a:pt x="95" y="1"/>
                  <a:pt x="95" y="1"/>
                </a:cubicBezTo>
                <a:cubicBezTo>
                  <a:pt x="98" y="1"/>
                  <a:pt x="100" y="3"/>
                  <a:pt x="102" y="5"/>
                </a:cubicBezTo>
                <a:cubicBezTo>
                  <a:pt x="104" y="7"/>
                  <a:pt x="105" y="10"/>
                  <a:pt x="105" y="13"/>
                </a:cubicBezTo>
                <a:cubicBezTo>
                  <a:pt x="105" y="24"/>
                  <a:pt x="105" y="35"/>
                  <a:pt x="105" y="45"/>
                </a:cubicBezTo>
                <a:cubicBezTo>
                  <a:pt x="105" y="46"/>
                  <a:pt x="105" y="46"/>
                  <a:pt x="105" y="47"/>
                </a:cubicBezTo>
                <a:cubicBezTo>
                  <a:pt x="106" y="47"/>
                  <a:pt x="106" y="47"/>
                  <a:pt x="107" y="47"/>
                </a:cubicBezTo>
                <a:cubicBezTo>
                  <a:pt x="112" y="47"/>
                  <a:pt x="118" y="47"/>
                  <a:pt x="124" y="47"/>
                </a:cubicBezTo>
                <a:cubicBezTo>
                  <a:pt x="128" y="47"/>
                  <a:pt x="131" y="48"/>
                  <a:pt x="134" y="52"/>
                </a:cubicBezTo>
                <a:cubicBezTo>
                  <a:pt x="135" y="53"/>
                  <a:pt x="135" y="55"/>
                  <a:pt x="136" y="57"/>
                </a:cubicBezTo>
                <a:close/>
                <a:moveTo>
                  <a:pt x="96" y="158"/>
                </a:moveTo>
                <a:cubicBezTo>
                  <a:pt x="96" y="149"/>
                  <a:pt x="96" y="139"/>
                  <a:pt x="96" y="130"/>
                </a:cubicBezTo>
                <a:cubicBezTo>
                  <a:pt x="89" y="130"/>
                  <a:pt x="81" y="130"/>
                  <a:pt x="74" y="130"/>
                </a:cubicBezTo>
                <a:cubicBezTo>
                  <a:pt x="73" y="130"/>
                  <a:pt x="73" y="130"/>
                  <a:pt x="72" y="131"/>
                </a:cubicBezTo>
                <a:cubicBezTo>
                  <a:pt x="66" y="136"/>
                  <a:pt x="61" y="142"/>
                  <a:pt x="55" y="148"/>
                </a:cubicBezTo>
                <a:cubicBezTo>
                  <a:pt x="54" y="149"/>
                  <a:pt x="54" y="149"/>
                  <a:pt x="53" y="149"/>
                </a:cubicBezTo>
                <a:cubicBezTo>
                  <a:pt x="53" y="143"/>
                  <a:pt x="53" y="136"/>
                  <a:pt x="53" y="130"/>
                </a:cubicBezTo>
                <a:cubicBezTo>
                  <a:pt x="51" y="130"/>
                  <a:pt x="49" y="130"/>
                  <a:pt x="47" y="130"/>
                </a:cubicBezTo>
                <a:cubicBezTo>
                  <a:pt x="40" y="130"/>
                  <a:pt x="35" y="125"/>
                  <a:pt x="35" y="118"/>
                </a:cubicBezTo>
                <a:cubicBezTo>
                  <a:pt x="35" y="98"/>
                  <a:pt x="35" y="79"/>
                  <a:pt x="35" y="59"/>
                </a:cubicBezTo>
                <a:cubicBezTo>
                  <a:pt x="35" y="55"/>
                  <a:pt x="36" y="52"/>
                  <a:pt x="39" y="49"/>
                </a:cubicBezTo>
                <a:cubicBezTo>
                  <a:pt x="42" y="48"/>
                  <a:pt x="44" y="47"/>
                  <a:pt x="47" y="47"/>
                </a:cubicBezTo>
                <a:cubicBezTo>
                  <a:pt x="63" y="47"/>
                  <a:pt x="79" y="47"/>
                  <a:pt x="95" y="47"/>
                </a:cubicBezTo>
                <a:cubicBezTo>
                  <a:pt x="95" y="47"/>
                  <a:pt x="96" y="47"/>
                  <a:pt x="97" y="47"/>
                </a:cubicBezTo>
                <a:cubicBezTo>
                  <a:pt x="97" y="38"/>
                  <a:pt x="97" y="29"/>
                  <a:pt x="97" y="20"/>
                </a:cubicBezTo>
                <a:cubicBezTo>
                  <a:pt x="67" y="20"/>
                  <a:pt x="38" y="20"/>
                  <a:pt x="9" y="20"/>
                </a:cubicBezTo>
                <a:cubicBezTo>
                  <a:pt x="9" y="66"/>
                  <a:pt x="9" y="112"/>
                  <a:pt x="9" y="158"/>
                </a:cubicBezTo>
                <a:cubicBezTo>
                  <a:pt x="38" y="158"/>
                  <a:pt x="67" y="158"/>
                  <a:pt x="96" y="158"/>
                </a:cubicBezTo>
                <a:close/>
                <a:moveTo>
                  <a:pt x="58" y="137"/>
                </a:moveTo>
                <a:cubicBezTo>
                  <a:pt x="59" y="137"/>
                  <a:pt x="59" y="136"/>
                  <a:pt x="60" y="136"/>
                </a:cubicBezTo>
                <a:cubicBezTo>
                  <a:pt x="63" y="133"/>
                  <a:pt x="67" y="129"/>
                  <a:pt x="70" y="126"/>
                </a:cubicBezTo>
                <a:cubicBezTo>
                  <a:pt x="71" y="125"/>
                  <a:pt x="72" y="124"/>
                  <a:pt x="73" y="124"/>
                </a:cubicBezTo>
                <a:cubicBezTo>
                  <a:pt x="90" y="125"/>
                  <a:pt x="107" y="125"/>
                  <a:pt x="123" y="125"/>
                </a:cubicBezTo>
                <a:cubicBezTo>
                  <a:pt x="128" y="125"/>
                  <a:pt x="131" y="122"/>
                  <a:pt x="131" y="117"/>
                </a:cubicBezTo>
                <a:cubicBezTo>
                  <a:pt x="131" y="98"/>
                  <a:pt x="131" y="79"/>
                  <a:pt x="131" y="59"/>
                </a:cubicBezTo>
                <a:cubicBezTo>
                  <a:pt x="131" y="55"/>
                  <a:pt x="128" y="52"/>
                  <a:pt x="123" y="52"/>
                </a:cubicBezTo>
                <a:cubicBezTo>
                  <a:pt x="98" y="52"/>
                  <a:pt x="72" y="52"/>
                  <a:pt x="47" y="52"/>
                </a:cubicBezTo>
                <a:cubicBezTo>
                  <a:pt x="42" y="52"/>
                  <a:pt x="40" y="55"/>
                  <a:pt x="40" y="59"/>
                </a:cubicBezTo>
                <a:cubicBezTo>
                  <a:pt x="40" y="79"/>
                  <a:pt x="40" y="98"/>
                  <a:pt x="40" y="117"/>
                </a:cubicBezTo>
                <a:cubicBezTo>
                  <a:pt x="40" y="122"/>
                  <a:pt x="42" y="124"/>
                  <a:pt x="47" y="125"/>
                </a:cubicBezTo>
                <a:cubicBezTo>
                  <a:pt x="50" y="125"/>
                  <a:pt x="54" y="125"/>
                  <a:pt x="57" y="125"/>
                </a:cubicBezTo>
                <a:cubicBezTo>
                  <a:pt x="57" y="125"/>
                  <a:pt x="58" y="125"/>
                  <a:pt x="58" y="125"/>
                </a:cubicBezTo>
                <a:cubicBezTo>
                  <a:pt x="58" y="129"/>
                  <a:pt x="58" y="133"/>
                  <a:pt x="58" y="137"/>
                </a:cubicBezTo>
                <a:close/>
                <a:moveTo>
                  <a:pt x="53" y="175"/>
                </a:moveTo>
                <a:cubicBezTo>
                  <a:pt x="56" y="175"/>
                  <a:pt x="59" y="172"/>
                  <a:pt x="59" y="169"/>
                </a:cubicBezTo>
                <a:cubicBezTo>
                  <a:pt x="59" y="166"/>
                  <a:pt x="56" y="163"/>
                  <a:pt x="53" y="163"/>
                </a:cubicBezTo>
                <a:cubicBezTo>
                  <a:pt x="49" y="163"/>
                  <a:pt x="46" y="166"/>
                  <a:pt x="46" y="169"/>
                </a:cubicBezTo>
                <a:cubicBezTo>
                  <a:pt x="46" y="172"/>
                  <a:pt x="49" y="175"/>
                  <a:pt x="53" y="175"/>
                </a:cubicBezTo>
                <a:close/>
                <a:moveTo>
                  <a:pt x="53" y="12"/>
                </a:moveTo>
                <a:cubicBezTo>
                  <a:pt x="57" y="12"/>
                  <a:pt x="61" y="12"/>
                  <a:pt x="65" y="12"/>
                </a:cubicBezTo>
                <a:cubicBezTo>
                  <a:pt x="66" y="12"/>
                  <a:pt x="67" y="12"/>
                  <a:pt x="67" y="11"/>
                </a:cubicBezTo>
                <a:cubicBezTo>
                  <a:pt x="67" y="10"/>
                  <a:pt x="66" y="9"/>
                  <a:pt x="65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57" y="9"/>
                  <a:pt x="49" y="9"/>
                  <a:pt x="40" y="9"/>
                </a:cubicBezTo>
                <a:cubicBezTo>
                  <a:pt x="40" y="9"/>
                  <a:pt x="39" y="9"/>
                  <a:pt x="39" y="9"/>
                </a:cubicBezTo>
                <a:cubicBezTo>
                  <a:pt x="39" y="10"/>
                  <a:pt x="38" y="10"/>
                  <a:pt x="38" y="11"/>
                </a:cubicBezTo>
                <a:cubicBezTo>
                  <a:pt x="38" y="11"/>
                  <a:pt x="39" y="12"/>
                  <a:pt x="39" y="12"/>
                </a:cubicBezTo>
                <a:cubicBezTo>
                  <a:pt x="40" y="12"/>
                  <a:pt x="40" y="12"/>
                  <a:pt x="41" y="12"/>
                </a:cubicBezTo>
                <a:cubicBezTo>
                  <a:pt x="45" y="12"/>
                  <a:pt x="49" y="12"/>
                  <a:pt x="53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出自【趣你的PPT】(微信:qunideppt)：最优质的PPT资源库"/>
          <p:cNvSpPr>
            <a:spLocks/>
          </p:cNvSpPr>
          <p:nvPr/>
        </p:nvSpPr>
        <p:spPr bwMode="auto">
          <a:xfrm>
            <a:off x="6100763" y="6509932"/>
            <a:ext cx="123793" cy="12697"/>
          </a:xfrm>
          <a:custGeom>
            <a:avLst/>
            <a:gdLst>
              <a:gd name="T0" fmla="*/ 32 w 65"/>
              <a:gd name="T1" fmla="*/ 7 h 7"/>
              <a:gd name="T2" fmla="*/ 4 w 65"/>
              <a:gd name="T3" fmla="*/ 7 h 7"/>
              <a:gd name="T4" fmla="*/ 2 w 65"/>
              <a:gd name="T5" fmla="*/ 6 h 7"/>
              <a:gd name="T6" fmla="*/ 0 w 65"/>
              <a:gd name="T7" fmla="*/ 3 h 7"/>
              <a:gd name="T8" fmla="*/ 2 w 65"/>
              <a:gd name="T9" fmla="*/ 1 h 7"/>
              <a:gd name="T10" fmla="*/ 4 w 65"/>
              <a:gd name="T11" fmla="*/ 0 h 7"/>
              <a:gd name="T12" fmla="*/ 61 w 65"/>
              <a:gd name="T13" fmla="*/ 0 h 7"/>
              <a:gd name="T14" fmla="*/ 65 w 65"/>
              <a:gd name="T15" fmla="*/ 3 h 7"/>
              <a:gd name="T16" fmla="*/ 62 w 65"/>
              <a:gd name="T17" fmla="*/ 7 h 7"/>
              <a:gd name="T18" fmla="*/ 61 w 65"/>
              <a:gd name="T19" fmla="*/ 7 h 7"/>
              <a:gd name="T20" fmla="*/ 32 w 65"/>
              <a:gd name="T21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" h="7">
                <a:moveTo>
                  <a:pt x="32" y="7"/>
                </a:moveTo>
                <a:cubicBezTo>
                  <a:pt x="23" y="7"/>
                  <a:pt x="13" y="7"/>
                  <a:pt x="4" y="7"/>
                </a:cubicBezTo>
                <a:cubicBezTo>
                  <a:pt x="3" y="7"/>
                  <a:pt x="2" y="7"/>
                  <a:pt x="2" y="6"/>
                </a:cubicBezTo>
                <a:cubicBezTo>
                  <a:pt x="0" y="6"/>
                  <a:pt x="0" y="5"/>
                  <a:pt x="0" y="3"/>
                </a:cubicBezTo>
                <a:cubicBezTo>
                  <a:pt x="0" y="2"/>
                  <a:pt x="1" y="1"/>
                  <a:pt x="2" y="1"/>
                </a:cubicBezTo>
                <a:cubicBezTo>
                  <a:pt x="3" y="0"/>
                  <a:pt x="3" y="0"/>
                  <a:pt x="4" y="0"/>
                </a:cubicBezTo>
                <a:cubicBezTo>
                  <a:pt x="23" y="0"/>
                  <a:pt x="42" y="0"/>
                  <a:pt x="61" y="0"/>
                </a:cubicBezTo>
                <a:cubicBezTo>
                  <a:pt x="63" y="0"/>
                  <a:pt x="64" y="1"/>
                  <a:pt x="65" y="3"/>
                </a:cubicBezTo>
                <a:cubicBezTo>
                  <a:pt x="65" y="5"/>
                  <a:pt x="64" y="6"/>
                  <a:pt x="62" y="7"/>
                </a:cubicBezTo>
                <a:cubicBezTo>
                  <a:pt x="62" y="7"/>
                  <a:pt x="61" y="7"/>
                  <a:pt x="61" y="7"/>
                </a:cubicBezTo>
                <a:cubicBezTo>
                  <a:pt x="51" y="7"/>
                  <a:pt x="42" y="7"/>
                  <a:pt x="3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出自【趣你的PPT】(微信:qunideppt)：最优质的PPT资源库"/>
          <p:cNvSpPr>
            <a:spLocks/>
          </p:cNvSpPr>
          <p:nvPr/>
        </p:nvSpPr>
        <p:spPr bwMode="auto">
          <a:xfrm>
            <a:off x="6100763" y="6544848"/>
            <a:ext cx="123793" cy="11110"/>
          </a:xfrm>
          <a:custGeom>
            <a:avLst/>
            <a:gdLst>
              <a:gd name="T0" fmla="*/ 32 w 65"/>
              <a:gd name="T1" fmla="*/ 0 h 6"/>
              <a:gd name="T2" fmla="*/ 61 w 65"/>
              <a:gd name="T3" fmla="*/ 0 h 6"/>
              <a:gd name="T4" fmla="*/ 65 w 65"/>
              <a:gd name="T5" fmla="*/ 4 h 6"/>
              <a:gd name="T6" fmla="*/ 62 w 65"/>
              <a:gd name="T7" fmla="*/ 6 h 6"/>
              <a:gd name="T8" fmla="*/ 61 w 65"/>
              <a:gd name="T9" fmla="*/ 6 h 6"/>
              <a:gd name="T10" fmla="*/ 4 w 65"/>
              <a:gd name="T11" fmla="*/ 6 h 6"/>
              <a:gd name="T12" fmla="*/ 2 w 65"/>
              <a:gd name="T13" fmla="*/ 6 h 6"/>
              <a:gd name="T14" fmla="*/ 0 w 65"/>
              <a:gd name="T15" fmla="*/ 3 h 6"/>
              <a:gd name="T16" fmla="*/ 2 w 65"/>
              <a:gd name="T17" fmla="*/ 0 h 6"/>
              <a:gd name="T18" fmla="*/ 4 w 65"/>
              <a:gd name="T19" fmla="*/ 0 h 6"/>
              <a:gd name="T20" fmla="*/ 32 w 65"/>
              <a:gd name="T2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" h="6">
                <a:moveTo>
                  <a:pt x="32" y="0"/>
                </a:moveTo>
                <a:cubicBezTo>
                  <a:pt x="42" y="0"/>
                  <a:pt x="52" y="0"/>
                  <a:pt x="61" y="0"/>
                </a:cubicBezTo>
                <a:cubicBezTo>
                  <a:pt x="64" y="0"/>
                  <a:pt x="65" y="1"/>
                  <a:pt x="65" y="4"/>
                </a:cubicBezTo>
                <a:cubicBezTo>
                  <a:pt x="64" y="5"/>
                  <a:pt x="64" y="6"/>
                  <a:pt x="62" y="6"/>
                </a:cubicBezTo>
                <a:cubicBezTo>
                  <a:pt x="62" y="6"/>
                  <a:pt x="61" y="6"/>
                  <a:pt x="61" y="6"/>
                </a:cubicBezTo>
                <a:cubicBezTo>
                  <a:pt x="42" y="6"/>
                  <a:pt x="23" y="6"/>
                  <a:pt x="4" y="6"/>
                </a:cubicBezTo>
                <a:cubicBezTo>
                  <a:pt x="3" y="6"/>
                  <a:pt x="2" y="6"/>
                  <a:pt x="2" y="6"/>
                </a:cubicBezTo>
                <a:cubicBezTo>
                  <a:pt x="1" y="5"/>
                  <a:pt x="0" y="4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3" y="0"/>
                  <a:pt x="4" y="0"/>
                </a:cubicBezTo>
                <a:cubicBezTo>
                  <a:pt x="13" y="0"/>
                  <a:pt x="23" y="0"/>
                  <a:pt x="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6100763" y="6576590"/>
            <a:ext cx="123793" cy="11110"/>
          </a:xfrm>
          <a:custGeom>
            <a:avLst/>
            <a:gdLst>
              <a:gd name="T0" fmla="*/ 32 w 65"/>
              <a:gd name="T1" fmla="*/ 0 h 6"/>
              <a:gd name="T2" fmla="*/ 61 w 65"/>
              <a:gd name="T3" fmla="*/ 0 h 6"/>
              <a:gd name="T4" fmla="*/ 65 w 65"/>
              <a:gd name="T5" fmla="*/ 4 h 6"/>
              <a:gd name="T6" fmla="*/ 63 w 65"/>
              <a:gd name="T7" fmla="*/ 6 h 6"/>
              <a:gd name="T8" fmla="*/ 61 w 65"/>
              <a:gd name="T9" fmla="*/ 6 h 6"/>
              <a:gd name="T10" fmla="*/ 4 w 65"/>
              <a:gd name="T11" fmla="*/ 6 h 6"/>
              <a:gd name="T12" fmla="*/ 1 w 65"/>
              <a:gd name="T13" fmla="*/ 5 h 6"/>
              <a:gd name="T14" fmla="*/ 0 w 65"/>
              <a:gd name="T15" fmla="*/ 2 h 6"/>
              <a:gd name="T16" fmla="*/ 3 w 65"/>
              <a:gd name="T17" fmla="*/ 0 h 6"/>
              <a:gd name="T18" fmla="*/ 4 w 65"/>
              <a:gd name="T19" fmla="*/ 0 h 6"/>
              <a:gd name="T20" fmla="*/ 32 w 65"/>
              <a:gd name="T2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" h="6">
                <a:moveTo>
                  <a:pt x="32" y="0"/>
                </a:moveTo>
                <a:cubicBezTo>
                  <a:pt x="42" y="0"/>
                  <a:pt x="52" y="0"/>
                  <a:pt x="61" y="0"/>
                </a:cubicBezTo>
                <a:cubicBezTo>
                  <a:pt x="64" y="0"/>
                  <a:pt x="65" y="2"/>
                  <a:pt x="65" y="4"/>
                </a:cubicBezTo>
                <a:cubicBezTo>
                  <a:pt x="64" y="5"/>
                  <a:pt x="63" y="6"/>
                  <a:pt x="63" y="6"/>
                </a:cubicBezTo>
                <a:cubicBezTo>
                  <a:pt x="62" y="6"/>
                  <a:pt x="62" y="6"/>
                  <a:pt x="61" y="6"/>
                </a:cubicBezTo>
                <a:cubicBezTo>
                  <a:pt x="42" y="6"/>
                  <a:pt x="23" y="6"/>
                  <a:pt x="4" y="6"/>
                </a:cubicBezTo>
                <a:cubicBezTo>
                  <a:pt x="3" y="6"/>
                  <a:pt x="2" y="6"/>
                  <a:pt x="1" y="5"/>
                </a:cubicBezTo>
                <a:cubicBezTo>
                  <a:pt x="0" y="5"/>
                  <a:pt x="0" y="3"/>
                  <a:pt x="0" y="2"/>
                </a:cubicBezTo>
                <a:cubicBezTo>
                  <a:pt x="1" y="1"/>
                  <a:pt x="1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13" y="0"/>
                  <a:pt x="23" y="0"/>
                  <a:pt x="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58006" y="3389720"/>
            <a:ext cx="363443" cy="271392"/>
          </a:xfrm>
          <a:custGeom>
            <a:avLst/>
            <a:gdLst>
              <a:gd name="T0" fmla="*/ 0 w 192"/>
              <a:gd name="T1" fmla="*/ 133 h 143"/>
              <a:gd name="T2" fmla="*/ 0 w 192"/>
              <a:gd name="T3" fmla="*/ 10 h 143"/>
              <a:gd name="T4" fmla="*/ 15 w 192"/>
              <a:gd name="T5" fmla="*/ 0 h 143"/>
              <a:gd name="T6" fmla="*/ 178 w 192"/>
              <a:gd name="T7" fmla="*/ 0 h 143"/>
              <a:gd name="T8" fmla="*/ 192 w 192"/>
              <a:gd name="T9" fmla="*/ 13 h 143"/>
              <a:gd name="T10" fmla="*/ 192 w 192"/>
              <a:gd name="T11" fmla="*/ 130 h 143"/>
              <a:gd name="T12" fmla="*/ 178 w 192"/>
              <a:gd name="T13" fmla="*/ 143 h 143"/>
              <a:gd name="T14" fmla="*/ 123 w 192"/>
              <a:gd name="T15" fmla="*/ 143 h 143"/>
              <a:gd name="T16" fmla="*/ 14 w 192"/>
              <a:gd name="T17" fmla="*/ 143 h 143"/>
              <a:gd name="T18" fmla="*/ 7 w 192"/>
              <a:gd name="T19" fmla="*/ 142 h 143"/>
              <a:gd name="T20" fmla="*/ 0 w 192"/>
              <a:gd name="T21" fmla="*/ 133 h 143"/>
              <a:gd name="T22" fmla="*/ 13 w 192"/>
              <a:gd name="T23" fmla="*/ 48 h 143"/>
              <a:gd name="T24" fmla="*/ 13 w 192"/>
              <a:gd name="T25" fmla="*/ 131 h 143"/>
              <a:gd name="T26" fmla="*/ 179 w 192"/>
              <a:gd name="T27" fmla="*/ 131 h 143"/>
              <a:gd name="T28" fmla="*/ 179 w 192"/>
              <a:gd name="T29" fmla="*/ 48 h 143"/>
              <a:gd name="T30" fmla="*/ 13 w 192"/>
              <a:gd name="T31" fmla="*/ 48 h 143"/>
              <a:gd name="T32" fmla="*/ 179 w 192"/>
              <a:gd name="T33" fmla="*/ 12 h 143"/>
              <a:gd name="T34" fmla="*/ 13 w 192"/>
              <a:gd name="T35" fmla="*/ 12 h 143"/>
              <a:gd name="T36" fmla="*/ 13 w 192"/>
              <a:gd name="T37" fmla="*/ 24 h 143"/>
              <a:gd name="T38" fmla="*/ 179 w 192"/>
              <a:gd name="T39" fmla="*/ 24 h 143"/>
              <a:gd name="T40" fmla="*/ 179 w 192"/>
              <a:gd name="T41" fmla="*/ 1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92" h="143">
                <a:moveTo>
                  <a:pt x="0" y="133"/>
                </a:moveTo>
                <a:cubicBezTo>
                  <a:pt x="0" y="92"/>
                  <a:pt x="0" y="51"/>
                  <a:pt x="0" y="10"/>
                </a:cubicBezTo>
                <a:cubicBezTo>
                  <a:pt x="4" y="2"/>
                  <a:pt x="6" y="0"/>
                  <a:pt x="15" y="0"/>
                </a:cubicBezTo>
                <a:cubicBezTo>
                  <a:pt x="70" y="0"/>
                  <a:pt x="124" y="0"/>
                  <a:pt x="178" y="0"/>
                </a:cubicBezTo>
                <a:cubicBezTo>
                  <a:pt x="187" y="0"/>
                  <a:pt x="192" y="5"/>
                  <a:pt x="192" y="13"/>
                </a:cubicBezTo>
                <a:cubicBezTo>
                  <a:pt x="192" y="52"/>
                  <a:pt x="192" y="91"/>
                  <a:pt x="192" y="130"/>
                </a:cubicBezTo>
                <a:cubicBezTo>
                  <a:pt x="192" y="138"/>
                  <a:pt x="187" y="143"/>
                  <a:pt x="178" y="143"/>
                </a:cubicBezTo>
                <a:cubicBezTo>
                  <a:pt x="160" y="143"/>
                  <a:pt x="141" y="143"/>
                  <a:pt x="123" y="143"/>
                </a:cubicBezTo>
                <a:cubicBezTo>
                  <a:pt x="86" y="143"/>
                  <a:pt x="50" y="143"/>
                  <a:pt x="14" y="143"/>
                </a:cubicBezTo>
                <a:cubicBezTo>
                  <a:pt x="12" y="143"/>
                  <a:pt x="9" y="143"/>
                  <a:pt x="7" y="142"/>
                </a:cubicBezTo>
                <a:cubicBezTo>
                  <a:pt x="3" y="140"/>
                  <a:pt x="2" y="137"/>
                  <a:pt x="0" y="133"/>
                </a:cubicBezTo>
                <a:close/>
                <a:moveTo>
                  <a:pt x="13" y="48"/>
                </a:moveTo>
                <a:cubicBezTo>
                  <a:pt x="13" y="76"/>
                  <a:pt x="13" y="103"/>
                  <a:pt x="13" y="131"/>
                </a:cubicBezTo>
                <a:cubicBezTo>
                  <a:pt x="68" y="131"/>
                  <a:pt x="124" y="131"/>
                  <a:pt x="179" y="131"/>
                </a:cubicBezTo>
                <a:cubicBezTo>
                  <a:pt x="179" y="103"/>
                  <a:pt x="179" y="75"/>
                  <a:pt x="179" y="48"/>
                </a:cubicBezTo>
                <a:cubicBezTo>
                  <a:pt x="124" y="48"/>
                  <a:pt x="68" y="48"/>
                  <a:pt x="13" y="48"/>
                </a:cubicBezTo>
                <a:close/>
                <a:moveTo>
                  <a:pt x="179" y="12"/>
                </a:moveTo>
                <a:cubicBezTo>
                  <a:pt x="124" y="12"/>
                  <a:pt x="68" y="12"/>
                  <a:pt x="13" y="12"/>
                </a:cubicBezTo>
                <a:cubicBezTo>
                  <a:pt x="13" y="16"/>
                  <a:pt x="13" y="20"/>
                  <a:pt x="13" y="24"/>
                </a:cubicBezTo>
                <a:cubicBezTo>
                  <a:pt x="68" y="24"/>
                  <a:pt x="124" y="24"/>
                  <a:pt x="179" y="24"/>
                </a:cubicBezTo>
                <a:cubicBezTo>
                  <a:pt x="179" y="20"/>
                  <a:pt x="179" y="16"/>
                  <a:pt x="179" y="12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出自【趣你的PPT】(微信:qunideppt)：最优质的PPT资源库"/>
          <p:cNvSpPr>
            <a:spLocks/>
          </p:cNvSpPr>
          <p:nvPr/>
        </p:nvSpPr>
        <p:spPr bwMode="auto">
          <a:xfrm>
            <a:off x="5402444" y="3503990"/>
            <a:ext cx="68245" cy="66658"/>
          </a:xfrm>
          <a:custGeom>
            <a:avLst/>
            <a:gdLst>
              <a:gd name="T0" fmla="*/ 0 w 36"/>
              <a:gd name="T1" fmla="*/ 0 h 35"/>
              <a:gd name="T2" fmla="*/ 36 w 36"/>
              <a:gd name="T3" fmla="*/ 0 h 35"/>
              <a:gd name="T4" fmla="*/ 36 w 36"/>
              <a:gd name="T5" fmla="*/ 35 h 35"/>
              <a:gd name="T6" fmla="*/ 0 w 36"/>
              <a:gd name="T7" fmla="*/ 35 h 35"/>
              <a:gd name="T8" fmla="*/ 0 w 36"/>
              <a:gd name="T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5">
                <a:moveTo>
                  <a:pt x="0" y="0"/>
                </a:moveTo>
                <a:cubicBezTo>
                  <a:pt x="12" y="0"/>
                  <a:pt x="24" y="0"/>
                  <a:pt x="36" y="0"/>
                </a:cubicBezTo>
                <a:cubicBezTo>
                  <a:pt x="36" y="12"/>
                  <a:pt x="36" y="23"/>
                  <a:pt x="36" y="35"/>
                </a:cubicBezTo>
                <a:cubicBezTo>
                  <a:pt x="24" y="35"/>
                  <a:pt x="12" y="35"/>
                  <a:pt x="0" y="35"/>
                </a:cubicBezTo>
                <a:cubicBezTo>
                  <a:pt x="0" y="23"/>
                  <a:pt x="0" y="12"/>
                  <a:pt x="0" y="0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出自【趣你的PPT】(微信:qunideppt)：最优质的PPT资源库"/>
          <p:cNvSpPr>
            <a:spLocks/>
          </p:cNvSpPr>
          <p:nvPr/>
        </p:nvSpPr>
        <p:spPr bwMode="auto">
          <a:xfrm>
            <a:off x="5404031" y="3592867"/>
            <a:ext cx="44438" cy="22219"/>
          </a:xfrm>
          <a:custGeom>
            <a:avLst/>
            <a:gdLst>
              <a:gd name="T0" fmla="*/ 23 w 23"/>
              <a:gd name="T1" fmla="*/ 0 h 12"/>
              <a:gd name="T2" fmla="*/ 23 w 23"/>
              <a:gd name="T3" fmla="*/ 12 h 12"/>
              <a:gd name="T4" fmla="*/ 0 w 23"/>
              <a:gd name="T5" fmla="*/ 12 h 12"/>
              <a:gd name="T6" fmla="*/ 0 w 23"/>
              <a:gd name="T7" fmla="*/ 0 h 12"/>
              <a:gd name="T8" fmla="*/ 23 w 23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12">
                <a:moveTo>
                  <a:pt x="23" y="0"/>
                </a:moveTo>
                <a:cubicBezTo>
                  <a:pt x="23" y="4"/>
                  <a:pt x="23" y="8"/>
                  <a:pt x="23" y="12"/>
                </a:cubicBezTo>
                <a:cubicBezTo>
                  <a:pt x="15" y="12"/>
                  <a:pt x="7" y="12"/>
                  <a:pt x="0" y="12"/>
                </a:cubicBezTo>
                <a:cubicBezTo>
                  <a:pt x="0" y="8"/>
                  <a:pt x="0" y="4"/>
                  <a:pt x="0" y="0"/>
                </a:cubicBezTo>
                <a:cubicBezTo>
                  <a:pt x="7" y="0"/>
                  <a:pt x="15" y="0"/>
                  <a:pt x="23" y="0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出自【趣你的PPT】(微信:qunideppt)：最优质的PPT资源库"/>
          <p:cNvSpPr>
            <a:spLocks/>
          </p:cNvSpPr>
          <p:nvPr/>
        </p:nvSpPr>
        <p:spPr bwMode="auto">
          <a:xfrm>
            <a:off x="5470689" y="3592867"/>
            <a:ext cx="46026" cy="22219"/>
          </a:xfrm>
          <a:custGeom>
            <a:avLst/>
            <a:gdLst>
              <a:gd name="T0" fmla="*/ 0 w 24"/>
              <a:gd name="T1" fmla="*/ 0 h 12"/>
              <a:gd name="T2" fmla="*/ 24 w 24"/>
              <a:gd name="T3" fmla="*/ 0 h 12"/>
              <a:gd name="T4" fmla="*/ 24 w 24"/>
              <a:gd name="T5" fmla="*/ 12 h 12"/>
              <a:gd name="T6" fmla="*/ 0 w 24"/>
              <a:gd name="T7" fmla="*/ 12 h 12"/>
              <a:gd name="T8" fmla="*/ 0 w 24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2">
                <a:moveTo>
                  <a:pt x="0" y="0"/>
                </a:moveTo>
                <a:cubicBezTo>
                  <a:pt x="8" y="0"/>
                  <a:pt x="16" y="0"/>
                  <a:pt x="24" y="0"/>
                </a:cubicBezTo>
                <a:cubicBezTo>
                  <a:pt x="24" y="4"/>
                  <a:pt x="24" y="8"/>
                  <a:pt x="24" y="12"/>
                </a:cubicBezTo>
                <a:cubicBezTo>
                  <a:pt x="16" y="12"/>
                  <a:pt x="8" y="12"/>
                  <a:pt x="0" y="12"/>
                </a:cubicBezTo>
                <a:cubicBezTo>
                  <a:pt x="0" y="8"/>
                  <a:pt x="0" y="4"/>
                  <a:pt x="0" y="0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出自【趣你的PPT】(微信:qunideppt)：最优质的PPT资源库"/>
          <p:cNvSpPr>
            <a:spLocks/>
          </p:cNvSpPr>
          <p:nvPr/>
        </p:nvSpPr>
        <p:spPr bwMode="auto">
          <a:xfrm>
            <a:off x="5538934" y="3592867"/>
            <a:ext cx="46026" cy="22219"/>
          </a:xfrm>
          <a:custGeom>
            <a:avLst/>
            <a:gdLst>
              <a:gd name="T0" fmla="*/ 0 w 24"/>
              <a:gd name="T1" fmla="*/ 0 h 12"/>
              <a:gd name="T2" fmla="*/ 24 w 24"/>
              <a:gd name="T3" fmla="*/ 0 h 12"/>
              <a:gd name="T4" fmla="*/ 24 w 24"/>
              <a:gd name="T5" fmla="*/ 12 h 12"/>
              <a:gd name="T6" fmla="*/ 0 w 24"/>
              <a:gd name="T7" fmla="*/ 12 h 12"/>
              <a:gd name="T8" fmla="*/ 0 w 24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2">
                <a:moveTo>
                  <a:pt x="0" y="0"/>
                </a:moveTo>
                <a:cubicBezTo>
                  <a:pt x="8" y="0"/>
                  <a:pt x="16" y="0"/>
                  <a:pt x="24" y="0"/>
                </a:cubicBezTo>
                <a:cubicBezTo>
                  <a:pt x="24" y="4"/>
                  <a:pt x="24" y="8"/>
                  <a:pt x="24" y="12"/>
                </a:cubicBezTo>
                <a:cubicBezTo>
                  <a:pt x="16" y="12"/>
                  <a:pt x="8" y="12"/>
                  <a:pt x="0" y="12"/>
                </a:cubicBezTo>
                <a:cubicBezTo>
                  <a:pt x="0" y="8"/>
                  <a:pt x="0" y="4"/>
                  <a:pt x="0" y="0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出自【趣你的PPT】(微信:qunideppt)：最优质的PPT资源库"/>
          <p:cNvSpPr>
            <a:spLocks/>
          </p:cNvSpPr>
          <p:nvPr/>
        </p:nvSpPr>
        <p:spPr bwMode="auto">
          <a:xfrm>
            <a:off x="5607178" y="3592867"/>
            <a:ext cx="22219" cy="22219"/>
          </a:xfrm>
          <a:custGeom>
            <a:avLst/>
            <a:gdLst>
              <a:gd name="T0" fmla="*/ 12 w 12"/>
              <a:gd name="T1" fmla="*/ 12 h 12"/>
              <a:gd name="T2" fmla="*/ 0 w 12"/>
              <a:gd name="T3" fmla="*/ 12 h 12"/>
              <a:gd name="T4" fmla="*/ 0 w 12"/>
              <a:gd name="T5" fmla="*/ 0 h 12"/>
              <a:gd name="T6" fmla="*/ 12 w 12"/>
              <a:gd name="T7" fmla="*/ 0 h 12"/>
              <a:gd name="T8" fmla="*/ 12 w 12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12" y="12"/>
                </a:moveTo>
                <a:cubicBezTo>
                  <a:pt x="8" y="12"/>
                  <a:pt x="4" y="12"/>
                  <a:pt x="0" y="12"/>
                </a:cubicBezTo>
                <a:cubicBezTo>
                  <a:pt x="0" y="8"/>
                  <a:pt x="0" y="4"/>
                  <a:pt x="0" y="0"/>
                </a:cubicBezTo>
                <a:cubicBezTo>
                  <a:pt x="4" y="0"/>
                  <a:pt x="8" y="0"/>
                  <a:pt x="12" y="0"/>
                </a:cubicBezTo>
                <a:cubicBezTo>
                  <a:pt x="12" y="4"/>
                  <a:pt x="12" y="8"/>
                  <a:pt x="12" y="12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出自【趣你的PPT】(微信:qunideppt)：最优质的PPT资源库"/>
          <p:cNvSpPr>
            <a:spLocks/>
          </p:cNvSpPr>
          <p:nvPr/>
        </p:nvSpPr>
        <p:spPr bwMode="auto">
          <a:xfrm>
            <a:off x="5653204" y="3592867"/>
            <a:ext cx="20633" cy="22219"/>
          </a:xfrm>
          <a:custGeom>
            <a:avLst/>
            <a:gdLst>
              <a:gd name="T0" fmla="*/ 0 w 11"/>
              <a:gd name="T1" fmla="*/ 12 h 12"/>
              <a:gd name="T2" fmla="*/ 0 w 11"/>
              <a:gd name="T3" fmla="*/ 0 h 12"/>
              <a:gd name="T4" fmla="*/ 11 w 11"/>
              <a:gd name="T5" fmla="*/ 0 h 12"/>
              <a:gd name="T6" fmla="*/ 11 w 11"/>
              <a:gd name="T7" fmla="*/ 12 h 12"/>
              <a:gd name="T8" fmla="*/ 0 w 11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2">
                <a:moveTo>
                  <a:pt x="0" y="12"/>
                </a:moveTo>
                <a:cubicBezTo>
                  <a:pt x="0" y="8"/>
                  <a:pt x="0" y="4"/>
                  <a:pt x="0" y="0"/>
                </a:cubicBezTo>
                <a:cubicBezTo>
                  <a:pt x="4" y="0"/>
                  <a:pt x="8" y="0"/>
                  <a:pt x="11" y="0"/>
                </a:cubicBezTo>
                <a:cubicBezTo>
                  <a:pt x="11" y="4"/>
                  <a:pt x="11" y="8"/>
                  <a:pt x="11" y="12"/>
                </a:cubicBezTo>
                <a:cubicBezTo>
                  <a:pt x="8" y="12"/>
                  <a:pt x="4" y="12"/>
                  <a:pt x="0" y="12"/>
                </a:cubicBezTo>
                <a:close/>
              </a:path>
            </a:pathLst>
          </a:custGeom>
          <a:solidFill>
            <a:srgbClr val="2BA4AB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46964" y="6224257"/>
            <a:ext cx="572939" cy="657054"/>
          </a:xfrm>
          <a:prstGeom prst="rect">
            <a:avLst/>
          </a:prstGeom>
          <a:solidFill>
            <a:srgbClr val="2BA4AB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363" y="6432165"/>
            <a:ext cx="360269" cy="271392"/>
          </a:xfrm>
          <a:custGeom>
            <a:avLst/>
            <a:gdLst>
              <a:gd name="T0" fmla="*/ 0 w 191"/>
              <a:gd name="T1" fmla="*/ 133 h 143"/>
              <a:gd name="T2" fmla="*/ 0 w 191"/>
              <a:gd name="T3" fmla="*/ 10 h 143"/>
              <a:gd name="T4" fmla="*/ 14 w 191"/>
              <a:gd name="T5" fmla="*/ 0 h 143"/>
              <a:gd name="T6" fmla="*/ 177 w 191"/>
              <a:gd name="T7" fmla="*/ 0 h 143"/>
              <a:gd name="T8" fmla="*/ 191 w 191"/>
              <a:gd name="T9" fmla="*/ 13 h 143"/>
              <a:gd name="T10" fmla="*/ 191 w 191"/>
              <a:gd name="T11" fmla="*/ 130 h 143"/>
              <a:gd name="T12" fmla="*/ 177 w 191"/>
              <a:gd name="T13" fmla="*/ 143 h 143"/>
              <a:gd name="T14" fmla="*/ 122 w 191"/>
              <a:gd name="T15" fmla="*/ 143 h 143"/>
              <a:gd name="T16" fmla="*/ 13 w 191"/>
              <a:gd name="T17" fmla="*/ 143 h 143"/>
              <a:gd name="T18" fmla="*/ 6 w 191"/>
              <a:gd name="T19" fmla="*/ 142 h 143"/>
              <a:gd name="T20" fmla="*/ 0 w 191"/>
              <a:gd name="T21" fmla="*/ 133 h 143"/>
              <a:gd name="T22" fmla="*/ 12 w 191"/>
              <a:gd name="T23" fmla="*/ 48 h 143"/>
              <a:gd name="T24" fmla="*/ 12 w 191"/>
              <a:gd name="T25" fmla="*/ 131 h 143"/>
              <a:gd name="T26" fmla="*/ 179 w 191"/>
              <a:gd name="T27" fmla="*/ 131 h 143"/>
              <a:gd name="T28" fmla="*/ 179 w 191"/>
              <a:gd name="T29" fmla="*/ 48 h 143"/>
              <a:gd name="T30" fmla="*/ 12 w 191"/>
              <a:gd name="T31" fmla="*/ 48 h 143"/>
              <a:gd name="T32" fmla="*/ 179 w 191"/>
              <a:gd name="T33" fmla="*/ 12 h 143"/>
              <a:gd name="T34" fmla="*/ 12 w 191"/>
              <a:gd name="T35" fmla="*/ 12 h 143"/>
              <a:gd name="T36" fmla="*/ 12 w 191"/>
              <a:gd name="T37" fmla="*/ 24 h 143"/>
              <a:gd name="T38" fmla="*/ 179 w 191"/>
              <a:gd name="T39" fmla="*/ 24 h 143"/>
              <a:gd name="T40" fmla="*/ 179 w 191"/>
              <a:gd name="T41" fmla="*/ 1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91" h="143">
                <a:moveTo>
                  <a:pt x="0" y="133"/>
                </a:moveTo>
                <a:cubicBezTo>
                  <a:pt x="0" y="92"/>
                  <a:pt x="0" y="51"/>
                  <a:pt x="0" y="10"/>
                </a:cubicBezTo>
                <a:cubicBezTo>
                  <a:pt x="3" y="2"/>
                  <a:pt x="6" y="0"/>
                  <a:pt x="14" y="0"/>
                </a:cubicBezTo>
                <a:cubicBezTo>
                  <a:pt x="69" y="0"/>
                  <a:pt x="123" y="0"/>
                  <a:pt x="177" y="0"/>
                </a:cubicBezTo>
                <a:cubicBezTo>
                  <a:pt x="186" y="0"/>
                  <a:pt x="191" y="5"/>
                  <a:pt x="191" y="13"/>
                </a:cubicBezTo>
                <a:cubicBezTo>
                  <a:pt x="191" y="52"/>
                  <a:pt x="191" y="91"/>
                  <a:pt x="191" y="130"/>
                </a:cubicBezTo>
                <a:cubicBezTo>
                  <a:pt x="191" y="138"/>
                  <a:pt x="186" y="143"/>
                  <a:pt x="177" y="143"/>
                </a:cubicBezTo>
                <a:cubicBezTo>
                  <a:pt x="159" y="143"/>
                  <a:pt x="140" y="143"/>
                  <a:pt x="122" y="143"/>
                </a:cubicBezTo>
                <a:cubicBezTo>
                  <a:pt x="86" y="143"/>
                  <a:pt x="49" y="143"/>
                  <a:pt x="13" y="143"/>
                </a:cubicBezTo>
                <a:cubicBezTo>
                  <a:pt x="11" y="143"/>
                  <a:pt x="8" y="143"/>
                  <a:pt x="6" y="142"/>
                </a:cubicBezTo>
                <a:cubicBezTo>
                  <a:pt x="2" y="140"/>
                  <a:pt x="1" y="137"/>
                  <a:pt x="0" y="133"/>
                </a:cubicBezTo>
                <a:close/>
                <a:moveTo>
                  <a:pt x="12" y="48"/>
                </a:moveTo>
                <a:cubicBezTo>
                  <a:pt x="12" y="76"/>
                  <a:pt x="12" y="103"/>
                  <a:pt x="12" y="131"/>
                </a:cubicBezTo>
                <a:cubicBezTo>
                  <a:pt x="67" y="131"/>
                  <a:pt x="123" y="131"/>
                  <a:pt x="179" y="131"/>
                </a:cubicBezTo>
                <a:cubicBezTo>
                  <a:pt x="179" y="103"/>
                  <a:pt x="179" y="75"/>
                  <a:pt x="179" y="48"/>
                </a:cubicBezTo>
                <a:cubicBezTo>
                  <a:pt x="123" y="48"/>
                  <a:pt x="67" y="48"/>
                  <a:pt x="12" y="48"/>
                </a:cubicBezTo>
                <a:close/>
                <a:moveTo>
                  <a:pt x="179" y="12"/>
                </a:moveTo>
                <a:cubicBezTo>
                  <a:pt x="123" y="12"/>
                  <a:pt x="67" y="12"/>
                  <a:pt x="12" y="12"/>
                </a:cubicBezTo>
                <a:cubicBezTo>
                  <a:pt x="12" y="16"/>
                  <a:pt x="12" y="20"/>
                  <a:pt x="12" y="24"/>
                </a:cubicBezTo>
                <a:cubicBezTo>
                  <a:pt x="67" y="24"/>
                  <a:pt x="123" y="24"/>
                  <a:pt x="179" y="24"/>
                </a:cubicBezTo>
                <a:cubicBezTo>
                  <a:pt x="179" y="20"/>
                  <a:pt x="179" y="16"/>
                  <a:pt x="179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出自【趣你的PPT】(微信:qunideppt)：最优质的PPT资源库"/>
          <p:cNvSpPr>
            <a:spLocks/>
          </p:cNvSpPr>
          <p:nvPr/>
        </p:nvSpPr>
        <p:spPr bwMode="auto">
          <a:xfrm>
            <a:off x="4989801" y="6546435"/>
            <a:ext cx="66658" cy="65071"/>
          </a:xfrm>
          <a:custGeom>
            <a:avLst/>
            <a:gdLst>
              <a:gd name="T0" fmla="*/ 0 w 35"/>
              <a:gd name="T1" fmla="*/ 0 h 35"/>
              <a:gd name="T2" fmla="*/ 35 w 35"/>
              <a:gd name="T3" fmla="*/ 0 h 35"/>
              <a:gd name="T4" fmla="*/ 35 w 35"/>
              <a:gd name="T5" fmla="*/ 35 h 35"/>
              <a:gd name="T6" fmla="*/ 0 w 35"/>
              <a:gd name="T7" fmla="*/ 35 h 35"/>
              <a:gd name="T8" fmla="*/ 0 w 35"/>
              <a:gd name="T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35">
                <a:moveTo>
                  <a:pt x="0" y="0"/>
                </a:moveTo>
                <a:cubicBezTo>
                  <a:pt x="12" y="0"/>
                  <a:pt x="23" y="0"/>
                  <a:pt x="35" y="0"/>
                </a:cubicBezTo>
                <a:cubicBezTo>
                  <a:pt x="35" y="12"/>
                  <a:pt x="35" y="23"/>
                  <a:pt x="35" y="35"/>
                </a:cubicBezTo>
                <a:cubicBezTo>
                  <a:pt x="23" y="35"/>
                  <a:pt x="12" y="35"/>
                  <a:pt x="0" y="35"/>
                </a:cubicBezTo>
                <a:cubicBezTo>
                  <a:pt x="0" y="24"/>
                  <a:pt x="0" y="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出自【趣你的PPT】(微信:qunideppt)：最优质的PPT资源库"/>
          <p:cNvSpPr>
            <a:spLocks/>
          </p:cNvSpPr>
          <p:nvPr/>
        </p:nvSpPr>
        <p:spPr bwMode="auto">
          <a:xfrm>
            <a:off x="4989801" y="6635312"/>
            <a:ext cx="44438" cy="22219"/>
          </a:xfrm>
          <a:custGeom>
            <a:avLst/>
            <a:gdLst>
              <a:gd name="T0" fmla="*/ 23 w 23"/>
              <a:gd name="T1" fmla="*/ 0 h 12"/>
              <a:gd name="T2" fmla="*/ 23 w 23"/>
              <a:gd name="T3" fmla="*/ 12 h 12"/>
              <a:gd name="T4" fmla="*/ 0 w 23"/>
              <a:gd name="T5" fmla="*/ 12 h 12"/>
              <a:gd name="T6" fmla="*/ 0 w 23"/>
              <a:gd name="T7" fmla="*/ 0 h 12"/>
              <a:gd name="T8" fmla="*/ 23 w 23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12">
                <a:moveTo>
                  <a:pt x="23" y="0"/>
                </a:moveTo>
                <a:cubicBezTo>
                  <a:pt x="23" y="4"/>
                  <a:pt x="23" y="8"/>
                  <a:pt x="23" y="12"/>
                </a:cubicBezTo>
                <a:cubicBezTo>
                  <a:pt x="15" y="12"/>
                  <a:pt x="8" y="12"/>
                  <a:pt x="0" y="12"/>
                </a:cubicBezTo>
                <a:cubicBezTo>
                  <a:pt x="0" y="8"/>
                  <a:pt x="0" y="5"/>
                  <a:pt x="0" y="0"/>
                </a:cubicBezTo>
                <a:cubicBezTo>
                  <a:pt x="7" y="0"/>
                  <a:pt x="15" y="0"/>
                  <a:pt x="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出自【趣你的PPT】(微信:qunideppt)：最优质的PPT资源库"/>
          <p:cNvSpPr>
            <a:spLocks/>
          </p:cNvSpPr>
          <p:nvPr/>
        </p:nvSpPr>
        <p:spPr bwMode="auto">
          <a:xfrm>
            <a:off x="5056459" y="6635312"/>
            <a:ext cx="46026" cy="22219"/>
          </a:xfrm>
          <a:custGeom>
            <a:avLst/>
            <a:gdLst>
              <a:gd name="T0" fmla="*/ 0 w 24"/>
              <a:gd name="T1" fmla="*/ 0 h 12"/>
              <a:gd name="T2" fmla="*/ 24 w 24"/>
              <a:gd name="T3" fmla="*/ 0 h 12"/>
              <a:gd name="T4" fmla="*/ 24 w 24"/>
              <a:gd name="T5" fmla="*/ 12 h 12"/>
              <a:gd name="T6" fmla="*/ 0 w 24"/>
              <a:gd name="T7" fmla="*/ 12 h 12"/>
              <a:gd name="T8" fmla="*/ 0 w 24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2">
                <a:moveTo>
                  <a:pt x="0" y="0"/>
                </a:moveTo>
                <a:cubicBezTo>
                  <a:pt x="8" y="0"/>
                  <a:pt x="16" y="0"/>
                  <a:pt x="24" y="0"/>
                </a:cubicBezTo>
                <a:cubicBezTo>
                  <a:pt x="24" y="4"/>
                  <a:pt x="24" y="8"/>
                  <a:pt x="24" y="12"/>
                </a:cubicBezTo>
                <a:cubicBezTo>
                  <a:pt x="16" y="12"/>
                  <a:pt x="8" y="12"/>
                  <a:pt x="0" y="12"/>
                </a:cubicBezTo>
                <a:cubicBezTo>
                  <a:pt x="0" y="8"/>
                  <a:pt x="0" y="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出自【趣你的PPT】(微信:qunideppt)：最优质的PPT资源库"/>
          <p:cNvSpPr>
            <a:spLocks/>
          </p:cNvSpPr>
          <p:nvPr/>
        </p:nvSpPr>
        <p:spPr bwMode="auto">
          <a:xfrm>
            <a:off x="5124703" y="6635312"/>
            <a:ext cx="46026" cy="22219"/>
          </a:xfrm>
          <a:custGeom>
            <a:avLst/>
            <a:gdLst>
              <a:gd name="T0" fmla="*/ 0 w 24"/>
              <a:gd name="T1" fmla="*/ 0 h 12"/>
              <a:gd name="T2" fmla="*/ 24 w 24"/>
              <a:gd name="T3" fmla="*/ 0 h 12"/>
              <a:gd name="T4" fmla="*/ 24 w 24"/>
              <a:gd name="T5" fmla="*/ 12 h 12"/>
              <a:gd name="T6" fmla="*/ 0 w 24"/>
              <a:gd name="T7" fmla="*/ 12 h 12"/>
              <a:gd name="T8" fmla="*/ 0 w 24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2">
                <a:moveTo>
                  <a:pt x="0" y="0"/>
                </a:moveTo>
                <a:cubicBezTo>
                  <a:pt x="8" y="0"/>
                  <a:pt x="16" y="0"/>
                  <a:pt x="24" y="0"/>
                </a:cubicBezTo>
                <a:cubicBezTo>
                  <a:pt x="24" y="4"/>
                  <a:pt x="24" y="8"/>
                  <a:pt x="24" y="12"/>
                </a:cubicBezTo>
                <a:cubicBezTo>
                  <a:pt x="16" y="12"/>
                  <a:pt x="8" y="12"/>
                  <a:pt x="0" y="12"/>
                </a:cubicBezTo>
                <a:cubicBezTo>
                  <a:pt x="0" y="8"/>
                  <a:pt x="0" y="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出自【趣你的PPT】(微信:qunideppt)：最优质的PPT资源库"/>
          <p:cNvSpPr>
            <a:spLocks/>
          </p:cNvSpPr>
          <p:nvPr/>
        </p:nvSpPr>
        <p:spPr bwMode="auto">
          <a:xfrm>
            <a:off x="5192948" y="6636899"/>
            <a:ext cx="22219" cy="20633"/>
          </a:xfrm>
          <a:custGeom>
            <a:avLst/>
            <a:gdLst>
              <a:gd name="T0" fmla="*/ 12 w 12"/>
              <a:gd name="T1" fmla="*/ 11 h 11"/>
              <a:gd name="T2" fmla="*/ 0 w 12"/>
              <a:gd name="T3" fmla="*/ 11 h 11"/>
              <a:gd name="T4" fmla="*/ 0 w 12"/>
              <a:gd name="T5" fmla="*/ 0 h 11"/>
              <a:gd name="T6" fmla="*/ 12 w 12"/>
              <a:gd name="T7" fmla="*/ 0 h 11"/>
              <a:gd name="T8" fmla="*/ 12 w 12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12" y="11"/>
                </a:moveTo>
                <a:cubicBezTo>
                  <a:pt x="8" y="11"/>
                  <a:pt x="4" y="11"/>
                  <a:pt x="0" y="11"/>
                </a:cubicBezTo>
                <a:cubicBezTo>
                  <a:pt x="0" y="7"/>
                  <a:pt x="0" y="3"/>
                  <a:pt x="0" y="0"/>
                </a:cubicBezTo>
                <a:cubicBezTo>
                  <a:pt x="4" y="0"/>
                  <a:pt x="8" y="0"/>
                  <a:pt x="12" y="0"/>
                </a:cubicBezTo>
                <a:cubicBezTo>
                  <a:pt x="12" y="3"/>
                  <a:pt x="12" y="7"/>
                  <a:pt x="12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出自【趣你的PPT】(微信:qunideppt)：最优质的PPT资源库"/>
          <p:cNvSpPr>
            <a:spLocks/>
          </p:cNvSpPr>
          <p:nvPr/>
        </p:nvSpPr>
        <p:spPr bwMode="auto">
          <a:xfrm>
            <a:off x="5238973" y="6635312"/>
            <a:ext cx="22219" cy="22219"/>
          </a:xfrm>
          <a:custGeom>
            <a:avLst/>
            <a:gdLst>
              <a:gd name="T0" fmla="*/ 0 w 12"/>
              <a:gd name="T1" fmla="*/ 12 h 12"/>
              <a:gd name="T2" fmla="*/ 0 w 12"/>
              <a:gd name="T3" fmla="*/ 0 h 12"/>
              <a:gd name="T4" fmla="*/ 12 w 12"/>
              <a:gd name="T5" fmla="*/ 0 h 12"/>
              <a:gd name="T6" fmla="*/ 12 w 12"/>
              <a:gd name="T7" fmla="*/ 12 h 12"/>
              <a:gd name="T8" fmla="*/ 0 w 12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0" y="12"/>
                </a:moveTo>
                <a:cubicBezTo>
                  <a:pt x="0" y="8"/>
                  <a:pt x="0" y="4"/>
                  <a:pt x="0" y="0"/>
                </a:cubicBezTo>
                <a:cubicBezTo>
                  <a:pt x="4" y="0"/>
                  <a:pt x="8" y="0"/>
                  <a:pt x="12" y="0"/>
                </a:cubicBezTo>
                <a:cubicBezTo>
                  <a:pt x="12" y="4"/>
                  <a:pt x="12" y="8"/>
                  <a:pt x="12" y="12"/>
                </a:cubicBezTo>
                <a:cubicBezTo>
                  <a:pt x="8" y="12"/>
                  <a:pt x="4" y="12"/>
                  <a:pt x="0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出自【趣你的PPT】(微信:qunideppt)：最优质的PPT资源库"/>
          <p:cNvSpPr txBox="1"/>
          <p:nvPr/>
        </p:nvSpPr>
        <p:spPr>
          <a:xfrm>
            <a:off x="13510893" y="7029355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</a:p>
        </p:txBody>
      </p:sp>
      <p:sp>
        <p:nvSpPr>
          <p:cNvPr id="132" name="出自【趣你的PPT】(微信:qunideppt)：最优质的PPT资源库"/>
          <p:cNvSpPr/>
          <p:nvPr/>
        </p:nvSpPr>
        <p:spPr>
          <a:xfrm>
            <a:off x="1951696" y="1650190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33" name="出自【趣你的PPT】(微信:qunideppt)：最优质的PPT资源库"/>
          <p:cNvSpPr txBox="1"/>
          <p:nvPr/>
        </p:nvSpPr>
        <p:spPr>
          <a:xfrm>
            <a:off x="2346998" y="1368936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出自【趣你的PPT】(微信:qunideppt)：最优质的PPT资源库"/>
          <p:cNvSpPr txBox="1">
            <a:spLocks/>
          </p:cNvSpPr>
          <p:nvPr/>
        </p:nvSpPr>
        <p:spPr>
          <a:xfrm>
            <a:off x="8128533" y="3901540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37" name="出自【趣你的PPT】(微信:qunideppt)：最优质的PPT资源库"/>
          <p:cNvSpPr txBox="1">
            <a:spLocks/>
          </p:cNvSpPr>
          <p:nvPr/>
        </p:nvSpPr>
        <p:spPr>
          <a:xfrm>
            <a:off x="8032249" y="3572973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38" name="出自【趣你的PPT】(微信:qunideppt)：最优质的PPT资源库"/>
          <p:cNvSpPr txBox="1">
            <a:spLocks/>
          </p:cNvSpPr>
          <p:nvPr/>
        </p:nvSpPr>
        <p:spPr>
          <a:xfrm>
            <a:off x="8046002" y="2512100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39" name="出自【趣你的PPT】(微信:qunideppt)：最优质的PPT资源库"/>
          <p:cNvSpPr txBox="1">
            <a:spLocks/>
          </p:cNvSpPr>
          <p:nvPr/>
        </p:nvSpPr>
        <p:spPr>
          <a:xfrm>
            <a:off x="7949718" y="2183533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73" name="出自【趣你的PPT】(微信:qunideppt)：最优质的PPT资源库"/>
          <p:cNvSpPr/>
          <p:nvPr/>
        </p:nvSpPr>
        <p:spPr>
          <a:xfrm>
            <a:off x="1951696" y="3069700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74" name="出自【趣你的PPT】(微信:qunideppt)：最优质的PPT资源库"/>
          <p:cNvSpPr txBox="1"/>
          <p:nvPr/>
        </p:nvSpPr>
        <p:spPr>
          <a:xfrm>
            <a:off x="2346998" y="2788446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出自【趣你的PPT】(微信:qunideppt)：最优质的PPT资源库"/>
          <p:cNvSpPr/>
          <p:nvPr/>
        </p:nvSpPr>
        <p:spPr>
          <a:xfrm>
            <a:off x="1951696" y="4539179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76" name="出自【趣你的PPT】(微信:qunideppt)：最优质的PPT资源库"/>
          <p:cNvSpPr txBox="1"/>
          <p:nvPr/>
        </p:nvSpPr>
        <p:spPr>
          <a:xfrm>
            <a:off x="2346998" y="4257925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文献概述与反思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43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916140" y="1316579"/>
            <a:ext cx="2249347" cy="3012332"/>
            <a:chOff x="1916140" y="1316579"/>
            <a:chExt cx="2249347" cy="3012332"/>
          </a:xfrm>
        </p:grpSpPr>
        <p:pic>
          <p:nvPicPr>
            <p:cNvPr id="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0079" y="1316579"/>
              <a:ext cx="1587439" cy="1837010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1916140" y="3153589"/>
              <a:ext cx="2249347" cy="1175322"/>
              <a:chOff x="1916140" y="3153589"/>
              <a:chExt cx="2249347" cy="1175322"/>
            </a:xfrm>
          </p:grpSpPr>
          <p:sp>
            <p:nvSpPr>
              <p:cNvPr id="7" name="出自【趣你的PPT】(微信:qunideppt)：最优质的PPT资源库"/>
              <p:cNvSpPr txBox="1"/>
              <p:nvPr/>
            </p:nvSpPr>
            <p:spPr>
              <a:xfrm>
                <a:off x="1916140" y="3153589"/>
                <a:ext cx="22493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</a:p>
            </p:txBody>
          </p:sp>
          <p:sp>
            <p:nvSpPr>
              <p:cNvPr id="8" name="出自【趣你的PPT】(微信:qunideppt)：最优质的PPT资源库"/>
              <p:cNvSpPr txBox="1"/>
              <p:nvPr/>
            </p:nvSpPr>
            <p:spPr>
              <a:xfrm>
                <a:off x="2168168" y="3990357"/>
                <a:ext cx="18312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096000" y="2630369"/>
            <a:ext cx="4938350" cy="523220"/>
            <a:chOff x="6377651" y="2568902"/>
            <a:chExt cx="4938350" cy="523220"/>
          </a:xfrm>
        </p:grpSpPr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8017385" y="2585767"/>
              <a:ext cx="3298616" cy="48949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endParaRPr lang="zh-CN" altLang="en-US" sz="1600" b="1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black">
            <a:xfrm>
              <a:off x="8280920" y="2568902"/>
              <a:ext cx="277154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zh-CN" altLang="en-US" sz="2800" b="1" dirty="0">
                  <a:solidFill>
                    <a:srgbClr val="027B3C"/>
                  </a:solidFill>
                  <a:latin typeface="微软雅黑" pitchFamily="34" charset="-122"/>
                  <a:ea typeface="微软雅黑" pitchFamily="34" charset="-122"/>
                </a:rPr>
                <a:t>研究背景与意义</a:t>
              </a: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 bwMode="auto">
            <a:xfrm>
              <a:off x="6377651" y="2599680"/>
              <a:ext cx="16397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</a:t>
              </a:r>
              <a:endPara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6096000" y="3462458"/>
            <a:ext cx="4938350" cy="523220"/>
            <a:chOff x="6377651" y="2568902"/>
            <a:chExt cx="4938350" cy="523220"/>
          </a:xfrm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8017385" y="2585767"/>
              <a:ext cx="3298616" cy="48949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endParaRPr lang="zh-CN" altLang="en-US" sz="1600" b="1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black">
            <a:xfrm>
              <a:off x="8280920" y="2568902"/>
              <a:ext cx="277154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zh-CN" altLang="en-US" sz="2800" b="1" dirty="0">
                  <a:solidFill>
                    <a:srgbClr val="027B3C"/>
                  </a:solidFill>
                  <a:latin typeface="微软雅黑" pitchFamily="34" charset="-122"/>
                  <a:ea typeface="微软雅黑" pitchFamily="34" charset="-122"/>
                </a:rPr>
                <a:t>研究过程与方法</a:t>
              </a: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 bwMode="auto">
            <a:xfrm>
              <a:off x="6377651" y="2599680"/>
              <a:ext cx="16397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</a:t>
              </a:r>
              <a:endPara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6096000" y="4289945"/>
            <a:ext cx="4938350" cy="523220"/>
            <a:chOff x="6377651" y="2568902"/>
            <a:chExt cx="4938350" cy="523220"/>
          </a:xfrm>
        </p:grpSpPr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8017385" y="2585767"/>
              <a:ext cx="3298616" cy="48949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endParaRPr lang="zh-CN" altLang="en-US" sz="1600" b="1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black">
            <a:xfrm>
              <a:off x="8280920" y="2568902"/>
              <a:ext cx="277154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zh-CN" altLang="en-US" sz="2800" b="1" dirty="0">
                  <a:solidFill>
                    <a:srgbClr val="027B3C"/>
                  </a:solidFill>
                  <a:latin typeface="微软雅黑" pitchFamily="34" charset="-122"/>
                  <a:ea typeface="微软雅黑" pitchFamily="34" charset="-122"/>
                </a:rPr>
                <a:t>文献概述与反思</a:t>
              </a: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 bwMode="auto">
            <a:xfrm>
              <a:off x="6377651" y="2599680"/>
              <a:ext cx="16397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</a:t>
              </a:r>
              <a:endPara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6096000" y="5069790"/>
            <a:ext cx="4938350" cy="523220"/>
            <a:chOff x="6377651" y="2568902"/>
            <a:chExt cx="4938350" cy="523220"/>
          </a:xfrm>
        </p:grpSpPr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8017385" y="2585767"/>
              <a:ext cx="3298616" cy="48949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endParaRPr lang="zh-CN" altLang="en-US" sz="1600" b="1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black">
            <a:xfrm>
              <a:off x="8280920" y="2568902"/>
              <a:ext cx="277154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zh-CN" altLang="en-US" sz="2800" b="1" dirty="0">
                  <a:solidFill>
                    <a:srgbClr val="027B3C"/>
                  </a:solidFill>
                  <a:latin typeface="微软雅黑" pitchFamily="34" charset="-122"/>
                  <a:ea typeface="微软雅黑" pitchFamily="34" charset="-122"/>
                </a:rPr>
                <a:t>论文总结与致谢</a:t>
              </a:r>
            </a:p>
          </p:txBody>
        </p:sp>
        <p:sp>
          <p:nvSpPr>
            <p:cNvPr id="49" name="出自【趣你的PPT】(微信:qunideppt)：最优质的PPT资源库"/>
            <p:cNvSpPr txBox="1"/>
            <p:nvPr/>
          </p:nvSpPr>
          <p:spPr bwMode="auto">
            <a:xfrm>
              <a:off x="6377651" y="2599680"/>
              <a:ext cx="16397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</a:t>
              </a:r>
              <a:endPara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8868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36415" y="3793717"/>
            <a:ext cx="1724083" cy="1486278"/>
          </a:xfrm>
          <a:custGeom>
            <a:avLst/>
            <a:gdLst>
              <a:gd name="connsiteX0" fmla="*/ 371570 w 1724083"/>
              <a:gd name="connsiteY0" fmla="*/ 0 h 1486278"/>
              <a:gd name="connsiteX1" fmla="*/ 1352513 w 1724083"/>
              <a:gd name="connsiteY1" fmla="*/ 0 h 1486278"/>
              <a:gd name="connsiteX2" fmla="*/ 1724083 w 1724083"/>
              <a:gd name="connsiteY2" fmla="*/ 743140 h 1486278"/>
              <a:gd name="connsiteX3" fmla="*/ 1352513 w 1724083"/>
              <a:gd name="connsiteY3" fmla="*/ 1486278 h 1486278"/>
              <a:gd name="connsiteX4" fmla="*/ 371570 w 1724083"/>
              <a:gd name="connsiteY4" fmla="*/ 1486278 h 1486278"/>
              <a:gd name="connsiteX5" fmla="*/ 0 w 1724083"/>
              <a:gd name="connsiteY5" fmla="*/ 743140 h 148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083" h="1486278">
                <a:moveTo>
                  <a:pt x="371570" y="0"/>
                </a:moveTo>
                <a:lnTo>
                  <a:pt x="1352513" y="0"/>
                </a:lnTo>
                <a:lnTo>
                  <a:pt x="1724083" y="743140"/>
                </a:lnTo>
                <a:lnTo>
                  <a:pt x="1352513" y="1486278"/>
                </a:lnTo>
                <a:lnTo>
                  <a:pt x="371570" y="1486278"/>
                </a:lnTo>
                <a:lnTo>
                  <a:pt x="0" y="743140"/>
                </a:lnTo>
                <a:close/>
              </a:path>
            </a:pathLst>
          </a:custGeom>
        </p:spPr>
      </p:pic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95601" y="2229774"/>
            <a:ext cx="1724083" cy="1486279"/>
          </a:xfrm>
          <a:custGeom>
            <a:avLst/>
            <a:gdLst>
              <a:gd name="connsiteX0" fmla="*/ 371570 w 1724083"/>
              <a:gd name="connsiteY0" fmla="*/ 0 h 1486279"/>
              <a:gd name="connsiteX1" fmla="*/ 1352513 w 1724083"/>
              <a:gd name="connsiteY1" fmla="*/ 0 h 1486279"/>
              <a:gd name="connsiteX2" fmla="*/ 1724083 w 1724083"/>
              <a:gd name="connsiteY2" fmla="*/ 743140 h 1486279"/>
              <a:gd name="connsiteX3" fmla="*/ 1352513 w 1724083"/>
              <a:gd name="connsiteY3" fmla="*/ 1486279 h 1486279"/>
              <a:gd name="connsiteX4" fmla="*/ 371570 w 1724083"/>
              <a:gd name="connsiteY4" fmla="*/ 1486279 h 1486279"/>
              <a:gd name="connsiteX5" fmla="*/ 0 w 1724083"/>
              <a:gd name="connsiteY5" fmla="*/ 743140 h 148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083" h="1486279">
                <a:moveTo>
                  <a:pt x="371570" y="0"/>
                </a:moveTo>
                <a:lnTo>
                  <a:pt x="1352513" y="0"/>
                </a:lnTo>
                <a:lnTo>
                  <a:pt x="1724083" y="743140"/>
                </a:lnTo>
                <a:lnTo>
                  <a:pt x="1352513" y="1486279"/>
                </a:lnTo>
                <a:lnTo>
                  <a:pt x="371570" y="1486279"/>
                </a:lnTo>
                <a:lnTo>
                  <a:pt x="0" y="743140"/>
                </a:lnTo>
                <a:close/>
              </a:path>
            </a:pathLst>
          </a:custGeom>
        </p:spPr>
      </p:pic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55805" y="4614523"/>
            <a:ext cx="1724083" cy="1486279"/>
          </a:xfrm>
          <a:custGeom>
            <a:avLst/>
            <a:gdLst>
              <a:gd name="connsiteX0" fmla="*/ 371570 w 1724083"/>
              <a:gd name="connsiteY0" fmla="*/ 0 h 1486279"/>
              <a:gd name="connsiteX1" fmla="*/ 1352513 w 1724083"/>
              <a:gd name="connsiteY1" fmla="*/ 0 h 1486279"/>
              <a:gd name="connsiteX2" fmla="*/ 1724083 w 1724083"/>
              <a:gd name="connsiteY2" fmla="*/ 743140 h 1486279"/>
              <a:gd name="connsiteX3" fmla="*/ 1352513 w 1724083"/>
              <a:gd name="connsiteY3" fmla="*/ 1486279 h 1486279"/>
              <a:gd name="connsiteX4" fmla="*/ 371570 w 1724083"/>
              <a:gd name="connsiteY4" fmla="*/ 1486279 h 1486279"/>
              <a:gd name="connsiteX5" fmla="*/ 0 w 1724083"/>
              <a:gd name="connsiteY5" fmla="*/ 743140 h 148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083" h="1486279">
                <a:moveTo>
                  <a:pt x="371570" y="0"/>
                </a:moveTo>
                <a:lnTo>
                  <a:pt x="1352513" y="0"/>
                </a:lnTo>
                <a:lnTo>
                  <a:pt x="1724083" y="743140"/>
                </a:lnTo>
                <a:lnTo>
                  <a:pt x="1352513" y="1486279"/>
                </a:lnTo>
                <a:lnTo>
                  <a:pt x="371570" y="1486279"/>
                </a:lnTo>
                <a:lnTo>
                  <a:pt x="0" y="743140"/>
                </a:lnTo>
                <a:close/>
              </a:path>
            </a:pathLst>
          </a:cu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76211" y="3019094"/>
            <a:ext cx="1724083" cy="1486279"/>
          </a:xfrm>
          <a:custGeom>
            <a:avLst/>
            <a:gdLst>
              <a:gd name="connsiteX0" fmla="*/ 371570 w 1724083"/>
              <a:gd name="connsiteY0" fmla="*/ 0 h 1486279"/>
              <a:gd name="connsiteX1" fmla="*/ 1352513 w 1724083"/>
              <a:gd name="connsiteY1" fmla="*/ 0 h 1486279"/>
              <a:gd name="connsiteX2" fmla="*/ 1724083 w 1724083"/>
              <a:gd name="connsiteY2" fmla="*/ 743140 h 1486279"/>
              <a:gd name="connsiteX3" fmla="*/ 1352513 w 1724083"/>
              <a:gd name="connsiteY3" fmla="*/ 1486279 h 1486279"/>
              <a:gd name="connsiteX4" fmla="*/ 371570 w 1724083"/>
              <a:gd name="connsiteY4" fmla="*/ 1486279 h 1486279"/>
              <a:gd name="connsiteX5" fmla="*/ 0 w 1724083"/>
              <a:gd name="connsiteY5" fmla="*/ 743140 h 148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083" h="1486279">
                <a:moveTo>
                  <a:pt x="371570" y="0"/>
                </a:moveTo>
                <a:lnTo>
                  <a:pt x="1352513" y="0"/>
                </a:lnTo>
                <a:lnTo>
                  <a:pt x="1724083" y="743140"/>
                </a:lnTo>
                <a:lnTo>
                  <a:pt x="1352513" y="1486279"/>
                </a:lnTo>
                <a:lnTo>
                  <a:pt x="371570" y="1486279"/>
                </a:lnTo>
                <a:lnTo>
                  <a:pt x="0" y="743140"/>
                </a:lnTo>
                <a:close/>
              </a:path>
            </a:pathLst>
          </a:custGeom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55803" y="2997800"/>
            <a:ext cx="1724083" cy="1486279"/>
          </a:xfrm>
          <a:custGeom>
            <a:avLst/>
            <a:gdLst>
              <a:gd name="connsiteX0" fmla="*/ 371570 w 1724083"/>
              <a:gd name="connsiteY0" fmla="*/ 0 h 1486279"/>
              <a:gd name="connsiteX1" fmla="*/ 1352513 w 1724083"/>
              <a:gd name="connsiteY1" fmla="*/ 0 h 1486279"/>
              <a:gd name="connsiteX2" fmla="*/ 1724083 w 1724083"/>
              <a:gd name="connsiteY2" fmla="*/ 743140 h 1486279"/>
              <a:gd name="connsiteX3" fmla="*/ 1352513 w 1724083"/>
              <a:gd name="connsiteY3" fmla="*/ 1486279 h 1486279"/>
              <a:gd name="connsiteX4" fmla="*/ 371570 w 1724083"/>
              <a:gd name="connsiteY4" fmla="*/ 1486279 h 1486279"/>
              <a:gd name="connsiteX5" fmla="*/ 0 w 1724083"/>
              <a:gd name="connsiteY5" fmla="*/ 743140 h 148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083" h="1486279">
                <a:moveTo>
                  <a:pt x="371570" y="0"/>
                </a:moveTo>
                <a:lnTo>
                  <a:pt x="1352513" y="0"/>
                </a:lnTo>
                <a:lnTo>
                  <a:pt x="1724083" y="743140"/>
                </a:lnTo>
                <a:lnTo>
                  <a:pt x="1352513" y="1486279"/>
                </a:lnTo>
                <a:lnTo>
                  <a:pt x="371570" y="1486279"/>
                </a:lnTo>
                <a:lnTo>
                  <a:pt x="0" y="743140"/>
                </a:lnTo>
                <a:close/>
              </a:path>
            </a:pathLst>
          </a:cu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4455804" y="1381077"/>
            <a:ext cx="1724083" cy="1486279"/>
          </a:xfrm>
          <a:prstGeom prst="hexagon">
            <a:avLst/>
          </a:prstGeom>
          <a:solidFill>
            <a:srgbClr val="2BA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关键词</a:t>
            </a: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5916006" y="2200005"/>
            <a:ext cx="1724083" cy="1486279"/>
          </a:xfrm>
          <a:prstGeom prst="hexagon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关键词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920700" y="3806144"/>
            <a:ext cx="1724083" cy="1486279"/>
          </a:xfrm>
          <a:prstGeom prst="hexagon">
            <a:avLst/>
          </a:prstGeom>
          <a:solidFill>
            <a:srgbClr val="2BA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关键词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836414" y="2203579"/>
            <a:ext cx="1724083" cy="1486279"/>
          </a:xfrm>
          <a:prstGeom prst="hexagon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关键词</a:t>
            </a: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376212" y="4614522"/>
            <a:ext cx="1724083" cy="1486279"/>
          </a:xfrm>
          <a:prstGeom prst="hexagon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关键词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2995599" y="3793717"/>
            <a:ext cx="1724083" cy="1486279"/>
          </a:xfrm>
          <a:prstGeom prst="hexagon">
            <a:avLst/>
          </a:prstGeom>
          <a:solidFill>
            <a:srgbClr val="2BA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关键词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535395" y="3019093"/>
            <a:ext cx="1724083" cy="1486279"/>
          </a:xfrm>
          <a:prstGeom prst="hexagon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关键词</a:t>
            </a: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>
          <a:xfrm>
            <a:off x="1125713" y="5110359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201181" y="5449633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文献概述与反思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05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51018" y="2514083"/>
            <a:ext cx="2880100" cy="287972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25400" cap="rnd">
            <a:solidFill>
              <a:srgbClr val="2BA4AB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73531" y="2130425"/>
            <a:ext cx="1022367" cy="1022775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22597" y="3436938"/>
            <a:ext cx="1022367" cy="1022773"/>
          </a:xfrm>
          <a:prstGeom prst="ellipse">
            <a:avLst/>
          </a:prstGeom>
          <a:solidFill>
            <a:srgbClr val="2BA4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8935" y="4651374"/>
            <a:ext cx="1022367" cy="1022775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10433" y="4651374"/>
            <a:ext cx="1022367" cy="1022775"/>
          </a:xfrm>
          <a:prstGeom prst="ellipse">
            <a:avLst/>
          </a:prstGeom>
          <a:solidFill>
            <a:srgbClr val="2BA4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1225" y="3355974"/>
            <a:ext cx="1022367" cy="1022775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19958" y="2087563"/>
            <a:ext cx="1022367" cy="1022773"/>
          </a:xfrm>
          <a:prstGeom prst="ellipse">
            <a:avLst/>
          </a:prstGeom>
          <a:solidFill>
            <a:srgbClr val="2BA4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7864562" y="4239696"/>
            <a:ext cx="2448244" cy="0"/>
          </a:xfrm>
          <a:prstGeom prst="line">
            <a:avLst/>
          </a:prstGeom>
          <a:noFill/>
          <a:ln w="19050">
            <a:solidFill>
              <a:srgbClr val="08834D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7216778" y="5536683"/>
            <a:ext cx="2303761" cy="0"/>
          </a:xfrm>
          <a:prstGeom prst="line">
            <a:avLst/>
          </a:prstGeom>
          <a:noFill/>
          <a:ln w="19050">
            <a:solidFill>
              <a:srgbClr val="2BA4AB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7288225" y="2872857"/>
            <a:ext cx="2448244" cy="0"/>
          </a:xfrm>
          <a:prstGeom prst="line">
            <a:avLst/>
          </a:prstGeom>
          <a:noFill/>
          <a:ln w="19050">
            <a:solidFill>
              <a:srgbClr val="2BA4AB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2318703" y="2872857"/>
            <a:ext cx="2303763" cy="0"/>
          </a:xfrm>
          <a:prstGeom prst="line">
            <a:avLst/>
          </a:prstGeom>
          <a:noFill/>
          <a:ln w="19050">
            <a:solidFill>
              <a:srgbClr val="08834D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1742365" y="4239696"/>
            <a:ext cx="2305351" cy="0"/>
          </a:xfrm>
          <a:prstGeom prst="line">
            <a:avLst/>
          </a:prstGeom>
          <a:noFill/>
          <a:ln w="19050">
            <a:solidFill>
              <a:srgbClr val="2BA4AB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2390149" y="5536683"/>
            <a:ext cx="2305351" cy="0"/>
          </a:xfrm>
          <a:prstGeom prst="line">
            <a:avLst/>
          </a:prstGeom>
          <a:noFill/>
          <a:ln w="19050">
            <a:solidFill>
              <a:srgbClr val="08834D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20979" y="2468046"/>
            <a:ext cx="379463" cy="368300"/>
          </a:xfrm>
          <a:custGeom>
            <a:avLst/>
            <a:gdLst>
              <a:gd name="T0" fmla="*/ 353844 w 132"/>
              <a:gd name="T1" fmla="*/ 0 h 128"/>
              <a:gd name="T2" fmla="*/ 210801 w 132"/>
              <a:gd name="T3" fmla="*/ 101798 h 128"/>
              <a:gd name="T4" fmla="*/ 207036 w 132"/>
              <a:gd name="T5" fmla="*/ 101798 h 128"/>
              <a:gd name="T6" fmla="*/ 52700 w 132"/>
              <a:gd name="T7" fmla="*/ 260152 h 128"/>
              <a:gd name="T8" fmla="*/ 3764 w 132"/>
              <a:gd name="T9" fmla="*/ 414734 h 128"/>
              <a:gd name="T10" fmla="*/ 52700 w 132"/>
              <a:gd name="T11" fmla="*/ 482600 h 128"/>
              <a:gd name="T12" fmla="*/ 199508 w 132"/>
              <a:gd name="T13" fmla="*/ 444897 h 128"/>
              <a:gd name="T14" fmla="*/ 451715 w 132"/>
              <a:gd name="T15" fmla="*/ 199827 h 128"/>
              <a:gd name="T16" fmla="*/ 240915 w 132"/>
              <a:gd name="T17" fmla="*/ 358180 h 128"/>
              <a:gd name="T18" fmla="*/ 372665 w 132"/>
              <a:gd name="T19" fmla="*/ 177205 h 128"/>
              <a:gd name="T20" fmla="*/ 357608 w 132"/>
              <a:gd name="T21" fmla="*/ 252611 h 128"/>
              <a:gd name="T22" fmla="*/ 240915 w 132"/>
              <a:gd name="T23" fmla="*/ 369491 h 128"/>
              <a:gd name="T24" fmla="*/ 222093 w 132"/>
              <a:gd name="T25" fmla="*/ 305395 h 128"/>
              <a:gd name="T26" fmla="*/ 173158 w 132"/>
              <a:gd name="T27" fmla="*/ 256381 h 128"/>
              <a:gd name="T28" fmla="*/ 346315 w 132"/>
              <a:gd name="T29" fmla="*/ 135731 h 128"/>
              <a:gd name="T30" fmla="*/ 222093 w 132"/>
              <a:gd name="T31" fmla="*/ 305395 h 128"/>
              <a:gd name="T32" fmla="*/ 112929 w 132"/>
              <a:gd name="T33" fmla="*/ 241300 h 128"/>
              <a:gd name="T34" fmla="*/ 301144 w 132"/>
              <a:gd name="T35" fmla="*/ 109339 h 128"/>
              <a:gd name="T36" fmla="*/ 63993 w 132"/>
              <a:gd name="T37" fmla="*/ 448667 h 128"/>
              <a:gd name="T38" fmla="*/ 30114 w 132"/>
              <a:gd name="T39" fmla="*/ 429816 h 128"/>
              <a:gd name="T40" fmla="*/ 48936 w 132"/>
              <a:gd name="T41" fmla="*/ 361950 h 128"/>
              <a:gd name="T42" fmla="*/ 120457 w 132"/>
              <a:gd name="T43" fmla="*/ 437356 h 128"/>
              <a:gd name="T44" fmla="*/ 131750 w 132"/>
              <a:gd name="T45" fmla="*/ 433586 h 128"/>
              <a:gd name="T46" fmla="*/ 52700 w 132"/>
              <a:gd name="T47" fmla="*/ 346869 h 128"/>
              <a:gd name="T48" fmla="*/ 71522 w 132"/>
              <a:gd name="T49" fmla="*/ 282773 h 128"/>
              <a:gd name="T50" fmla="*/ 195743 w 132"/>
              <a:gd name="T51" fmla="*/ 414734 h 128"/>
              <a:gd name="T52" fmla="*/ 131750 w 132"/>
              <a:gd name="T53" fmla="*/ 433586 h 128"/>
              <a:gd name="T54" fmla="*/ 406544 w 132"/>
              <a:gd name="T55" fmla="*/ 203597 h 128"/>
              <a:gd name="T56" fmla="*/ 368901 w 132"/>
              <a:gd name="T57" fmla="*/ 113109 h 128"/>
              <a:gd name="T58" fmla="*/ 304908 w 132"/>
              <a:gd name="T59" fmla="*/ 49014 h 128"/>
              <a:gd name="T60" fmla="*/ 421601 w 132"/>
              <a:gd name="T61" fmla="*/ 60325 h 128"/>
              <a:gd name="T62" fmla="*/ 432894 w 132"/>
              <a:gd name="T63" fmla="*/ 177205 h 1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2"/>
              <a:gd name="T97" fmla="*/ 0 h 128"/>
              <a:gd name="T98" fmla="*/ 132 w 132"/>
              <a:gd name="T99" fmla="*/ 128 h 12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91440" tIns="45720" rIns="91440" bIns="45720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出自【趣你的PPT】(微信:qunideppt)：最优质的PPT资源库"/>
          <p:cNvPicPr>
            <a:picLocks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4002" y="3736457"/>
            <a:ext cx="427093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33333"/>
                </a:solidFill>
              </a14:hiddenFill>
            </a:ext>
          </a:extLst>
        </p:spPr>
      </p:pic>
      <p:pic>
        <p:nvPicPr>
          <p:cNvPr id="32" name="出自【趣你的PPT】(微信:qunideppt)：最优质的PPT资源库"/>
          <p:cNvPicPr>
            <a:picLocks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0555" y="4952483"/>
            <a:ext cx="500127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33333"/>
                </a:solidFill>
              </a14:hiddenFill>
            </a:ext>
          </a:extLst>
        </p:spPr>
      </p:pic>
      <p:pic>
        <p:nvPicPr>
          <p:cNvPr id="33" name="出自【趣你的PPT】(微信:qunideppt)：最优质的PPT资源库"/>
          <p:cNvPicPr>
            <a:picLocks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7404" y="2441057"/>
            <a:ext cx="35723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33333"/>
                </a:solidFill>
              </a14:hiddenFill>
            </a:ext>
          </a:extLst>
        </p:spPr>
      </p:pic>
      <p:pic>
        <p:nvPicPr>
          <p:cNvPr id="34" name="出自【趣你的PPT】(微信:qunideppt)：最优质的PPT资源库"/>
          <p:cNvPicPr>
            <a:picLocks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2233" y="5003284"/>
            <a:ext cx="493776" cy="4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33333"/>
                </a:solidFill>
              </a14:hiddenFill>
            </a:ext>
          </a:extLst>
        </p:spPr>
      </p:pic>
      <p:pic>
        <p:nvPicPr>
          <p:cNvPr id="35" name="出自【趣你的PPT】(微信:qunideppt)：最优质的PPT资源库"/>
          <p:cNvPicPr>
            <a:picLocks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7226" y="3638034"/>
            <a:ext cx="493777" cy="49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33333"/>
                </a:solidFill>
              </a14:hiddenFill>
            </a:ext>
          </a:extLst>
        </p:spPr>
      </p:pic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7329084" y="2335876"/>
            <a:ext cx="2586718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7232800" y="2137942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7949876" y="3695553"/>
            <a:ext cx="2586718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7853592" y="3497619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7313062" y="5066956"/>
            <a:ext cx="2586718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7216778" y="4869022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1912913" y="2373580"/>
            <a:ext cx="2669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760129" y="2092326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1392326" y="3672587"/>
            <a:ext cx="2669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239542" y="3391333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1967675" y="5115261"/>
            <a:ext cx="2669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814891" y="4834007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文献概述与反思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091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出自【趣你的PPT】(微信:qunideppt)：最优质的PPT资源库"/>
          <p:cNvSpPr/>
          <p:nvPr/>
        </p:nvSpPr>
        <p:spPr>
          <a:xfrm flipH="1" flipV="1">
            <a:off x="6185891" y="3484863"/>
            <a:ext cx="1803414" cy="2077079"/>
          </a:xfrm>
          <a:custGeom>
            <a:avLst/>
            <a:gdLst/>
            <a:ahLst/>
            <a:cxnLst/>
            <a:rect l="l" t="t" r="r" b="b"/>
            <a:pathLst>
              <a:path w="1352978" h="1558290">
                <a:moveTo>
                  <a:pt x="779145" y="0"/>
                </a:moveTo>
                <a:cubicBezTo>
                  <a:pt x="1007226" y="0"/>
                  <a:pt x="1212417" y="98002"/>
                  <a:pt x="1352978" y="255954"/>
                </a:cubicBezTo>
                <a:cubicBezTo>
                  <a:pt x="1230457" y="395537"/>
                  <a:pt x="1158327" y="578918"/>
                  <a:pt x="1158327" y="779145"/>
                </a:cubicBezTo>
                <a:cubicBezTo>
                  <a:pt x="1158327" y="979373"/>
                  <a:pt x="1230457" y="1162753"/>
                  <a:pt x="1352978" y="1302337"/>
                </a:cubicBezTo>
                <a:cubicBezTo>
                  <a:pt x="1212417" y="1460288"/>
                  <a:pt x="1007226" y="1558290"/>
                  <a:pt x="779145" y="1558290"/>
                </a:cubicBezTo>
                <a:cubicBezTo>
                  <a:pt x="348835" y="1558290"/>
                  <a:pt x="0" y="1209455"/>
                  <a:pt x="0" y="779145"/>
                </a:cubicBezTo>
                <a:cubicBezTo>
                  <a:pt x="0" y="611543"/>
                  <a:pt x="52919" y="456302"/>
                  <a:pt x="144162" y="330069"/>
                </a:cubicBezTo>
                <a:lnTo>
                  <a:pt x="109784" y="108908"/>
                </a:lnTo>
                <a:lnTo>
                  <a:pt x="331101" y="143310"/>
                </a:lnTo>
                <a:cubicBezTo>
                  <a:pt x="457190" y="52617"/>
                  <a:pt x="612023" y="0"/>
                  <a:pt x="779145" y="0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出自【趣你的PPT】(微信:qunideppt)：最优质的PPT资源库"/>
          <p:cNvSpPr/>
          <p:nvPr/>
        </p:nvSpPr>
        <p:spPr>
          <a:xfrm flipH="1" flipV="1">
            <a:off x="4319946" y="3758280"/>
            <a:ext cx="2077079" cy="1803661"/>
          </a:xfrm>
          <a:custGeom>
            <a:avLst/>
            <a:gdLst/>
            <a:ahLst/>
            <a:cxnLst/>
            <a:rect l="l" t="t" r="r" b="b"/>
            <a:pathLst>
              <a:path w="1558290" h="1353163">
                <a:moveTo>
                  <a:pt x="779145" y="0"/>
                </a:moveTo>
                <a:cubicBezTo>
                  <a:pt x="946584" y="0"/>
                  <a:pt x="1101686" y="52816"/>
                  <a:pt x="1227870" y="143872"/>
                </a:cubicBezTo>
                <a:lnTo>
                  <a:pt x="1452805" y="108907"/>
                </a:lnTo>
                <a:lnTo>
                  <a:pt x="1417746" y="334454"/>
                </a:lnTo>
                <a:cubicBezTo>
                  <a:pt x="1506649" y="460075"/>
                  <a:pt x="1558290" y="613579"/>
                  <a:pt x="1558290" y="779145"/>
                </a:cubicBezTo>
                <a:cubicBezTo>
                  <a:pt x="1558290" y="1007122"/>
                  <a:pt x="1460378" y="1212230"/>
                  <a:pt x="1302560" y="1352794"/>
                </a:cubicBezTo>
                <a:cubicBezTo>
                  <a:pt x="1163008" y="1230383"/>
                  <a:pt x="979715" y="1158329"/>
                  <a:pt x="779593" y="1158329"/>
                </a:cubicBezTo>
                <a:cubicBezTo>
                  <a:pt x="579261" y="1158329"/>
                  <a:pt x="395794" y="1230534"/>
                  <a:pt x="256179" y="1353163"/>
                </a:cubicBezTo>
                <a:cubicBezTo>
                  <a:pt x="98093" y="1212607"/>
                  <a:pt x="0" y="1007331"/>
                  <a:pt x="0" y="779145"/>
                </a:cubicBezTo>
                <a:cubicBezTo>
                  <a:pt x="0" y="348835"/>
                  <a:pt x="348835" y="0"/>
                  <a:pt x="779145" y="0"/>
                </a:cubicBezTo>
                <a:close/>
              </a:path>
            </a:pathLst>
          </a:custGeom>
          <a:solidFill>
            <a:srgbClr val="2BA4A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04">
              <a:defRPr/>
            </a:pPr>
            <a:endParaRPr lang="zh-CN" altLang="en-US" sz="2399" kern="0" dirty="0">
              <a:solidFill>
                <a:sysClr val="window" lastClr="FFFFFF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18" name="出自【趣你的PPT】(微信:qunideppt)：最优质的PPT资源库"/>
          <p:cNvSpPr/>
          <p:nvPr/>
        </p:nvSpPr>
        <p:spPr>
          <a:xfrm>
            <a:off x="4319946" y="1891982"/>
            <a:ext cx="1803414" cy="2077079"/>
          </a:xfrm>
          <a:custGeom>
            <a:avLst/>
            <a:gdLst/>
            <a:ahLst/>
            <a:cxnLst/>
            <a:rect l="l" t="t" r="r" b="b"/>
            <a:pathLst>
              <a:path w="1352978" h="1558290">
                <a:moveTo>
                  <a:pt x="779145" y="0"/>
                </a:moveTo>
                <a:cubicBezTo>
                  <a:pt x="1007226" y="0"/>
                  <a:pt x="1212417" y="98002"/>
                  <a:pt x="1352978" y="255954"/>
                </a:cubicBezTo>
                <a:cubicBezTo>
                  <a:pt x="1230457" y="395537"/>
                  <a:pt x="1158327" y="578918"/>
                  <a:pt x="1158327" y="779145"/>
                </a:cubicBezTo>
                <a:cubicBezTo>
                  <a:pt x="1158327" y="979373"/>
                  <a:pt x="1230457" y="1162753"/>
                  <a:pt x="1352978" y="1302337"/>
                </a:cubicBezTo>
                <a:cubicBezTo>
                  <a:pt x="1212417" y="1460288"/>
                  <a:pt x="1007226" y="1558290"/>
                  <a:pt x="779145" y="1558290"/>
                </a:cubicBezTo>
                <a:cubicBezTo>
                  <a:pt x="348835" y="1558290"/>
                  <a:pt x="0" y="1209455"/>
                  <a:pt x="0" y="779145"/>
                </a:cubicBezTo>
                <a:cubicBezTo>
                  <a:pt x="0" y="611543"/>
                  <a:pt x="52919" y="456302"/>
                  <a:pt x="144162" y="330069"/>
                </a:cubicBezTo>
                <a:lnTo>
                  <a:pt x="109784" y="108908"/>
                </a:lnTo>
                <a:lnTo>
                  <a:pt x="331101" y="143310"/>
                </a:lnTo>
                <a:cubicBezTo>
                  <a:pt x="457190" y="52617"/>
                  <a:pt x="612023" y="0"/>
                  <a:pt x="779145" y="0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5912226" y="1891983"/>
            <a:ext cx="2077079" cy="1803661"/>
          </a:xfrm>
          <a:custGeom>
            <a:avLst/>
            <a:gdLst/>
            <a:ahLst/>
            <a:cxnLst/>
            <a:rect l="l" t="t" r="r" b="b"/>
            <a:pathLst>
              <a:path w="1558290" h="1353163">
                <a:moveTo>
                  <a:pt x="779145" y="0"/>
                </a:moveTo>
                <a:cubicBezTo>
                  <a:pt x="946584" y="0"/>
                  <a:pt x="1101686" y="52816"/>
                  <a:pt x="1227870" y="143872"/>
                </a:cubicBezTo>
                <a:lnTo>
                  <a:pt x="1452805" y="108907"/>
                </a:lnTo>
                <a:lnTo>
                  <a:pt x="1417746" y="334454"/>
                </a:lnTo>
                <a:cubicBezTo>
                  <a:pt x="1506649" y="460075"/>
                  <a:pt x="1558290" y="613579"/>
                  <a:pt x="1558290" y="779145"/>
                </a:cubicBezTo>
                <a:cubicBezTo>
                  <a:pt x="1558290" y="1007122"/>
                  <a:pt x="1460378" y="1212230"/>
                  <a:pt x="1302560" y="1352794"/>
                </a:cubicBezTo>
                <a:cubicBezTo>
                  <a:pt x="1163008" y="1230383"/>
                  <a:pt x="979715" y="1158329"/>
                  <a:pt x="779593" y="1158329"/>
                </a:cubicBezTo>
                <a:cubicBezTo>
                  <a:pt x="579261" y="1158329"/>
                  <a:pt x="395794" y="1230534"/>
                  <a:pt x="256179" y="1353163"/>
                </a:cubicBezTo>
                <a:cubicBezTo>
                  <a:pt x="98093" y="1212607"/>
                  <a:pt x="0" y="1007331"/>
                  <a:pt x="0" y="779145"/>
                </a:cubicBezTo>
                <a:cubicBezTo>
                  <a:pt x="0" y="348835"/>
                  <a:pt x="348835" y="0"/>
                  <a:pt x="779145" y="0"/>
                </a:cubicBezTo>
                <a:close/>
              </a:path>
            </a:pathLst>
          </a:custGeom>
          <a:solidFill>
            <a:srgbClr val="2BA4A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04">
              <a:defRPr/>
            </a:pPr>
            <a:endParaRPr lang="zh-CN" altLang="en-US" sz="2399" kern="0" dirty="0">
              <a:solidFill>
                <a:sysClr val="window" lastClr="FFFFFF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20" name="出自【趣你的PPT】(微信:qunideppt)：最优质的PPT资源库"/>
          <p:cNvSpPr/>
          <p:nvPr/>
        </p:nvSpPr>
        <p:spPr>
          <a:xfrm flipH="1" flipV="1">
            <a:off x="6011170" y="3618275"/>
            <a:ext cx="286909" cy="286909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04">
              <a:defRPr/>
            </a:pPr>
            <a:endParaRPr lang="zh-CN" altLang="en-US" sz="2399" kern="0" dirty="0">
              <a:solidFill>
                <a:sysClr val="window" lastClr="FFFFFF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26" name="出自【趣你的PPT】(微信:qunideppt)：最优质的PPT资源库"/>
          <p:cNvSpPr/>
          <p:nvPr/>
        </p:nvSpPr>
        <p:spPr>
          <a:xfrm>
            <a:off x="6011170" y="3618275"/>
            <a:ext cx="286909" cy="286909"/>
          </a:xfrm>
          <a:prstGeom prst="ellipse">
            <a:avLst/>
          </a:prstGeom>
          <a:noFill/>
          <a:ln w="25400" cap="flat" cmpd="sng" algn="ctr">
            <a:solidFill>
              <a:srgbClr val="1E445B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804">
              <a:defRPr/>
            </a:pPr>
            <a:endParaRPr lang="zh-CN" altLang="en-US" sz="2399" kern="0" dirty="0">
              <a:solidFill>
                <a:sysClr val="window" lastClr="FFFFFF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6397025" y="2746096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4672309" y="2746096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6397025" y="4368555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4672309" y="4368555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1925290" y="2515681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520890" y="2814315"/>
            <a:ext cx="25855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8130534" y="251017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206001" y="2849449"/>
            <a:ext cx="25708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1925290" y="434448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520890" y="4643116"/>
            <a:ext cx="25855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8130534" y="433897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206001" y="4678250"/>
            <a:ext cx="25708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文献概述与反思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7552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 rot="10800000">
            <a:off x="4837834" y="2197598"/>
            <a:ext cx="1638287" cy="535324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solidFill>
            <a:srgbClr val="2BA4AB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14400000">
            <a:off x="6049442" y="2506538"/>
            <a:ext cx="1638287" cy="535324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rot="18000000">
            <a:off x="6414198" y="3705151"/>
            <a:ext cx="1638287" cy="535324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solidFill>
            <a:srgbClr val="2BA4AB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rot="10800000" flipH="1" flipV="1">
            <a:off x="5565387" y="4605018"/>
            <a:ext cx="1638287" cy="535324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 rot="14400000" flipH="1" flipV="1">
            <a:off x="4353779" y="4296078"/>
            <a:ext cx="1638287" cy="535324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solidFill>
            <a:srgbClr val="2BA4AB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 rot="18000000" flipH="1" flipV="1">
            <a:off x="3969974" y="3097465"/>
            <a:ext cx="1638287" cy="535324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flipH="1" flipV="1">
            <a:off x="1714561" y="2301217"/>
            <a:ext cx="2821545" cy="638628"/>
          </a:xfrm>
          <a:custGeom>
            <a:avLst/>
            <a:gdLst>
              <a:gd name="connsiteX0" fmla="*/ 0 w 2815771"/>
              <a:gd name="connsiteY0" fmla="*/ 0 h 638628"/>
              <a:gd name="connsiteX1" fmla="*/ 725714 w 2815771"/>
              <a:gd name="connsiteY1" fmla="*/ 638628 h 638628"/>
              <a:gd name="connsiteX2" fmla="*/ 2815771 w 2815771"/>
              <a:gd name="connsiteY2" fmla="*/ 638628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771" h="638628">
                <a:moveTo>
                  <a:pt x="0" y="0"/>
                </a:moveTo>
                <a:lnTo>
                  <a:pt x="725714" y="638628"/>
                </a:lnTo>
                <a:lnTo>
                  <a:pt x="2815771" y="638628"/>
                </a:lnTo>
              </a:path>
            </a:pathLst>
          </a:cu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352806" y="3005866"/>
            <a:ext cx="1371044" cy="1371044"/>
          </a:xfrm>
          <a:prstGeom prst="ellipse">
            <a:avLst/>
          </a:pr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07602" y="3853268"/>
            <a:ext cx="53007" cy="94044"/>
          </a:xfrm>
          <a:custGeom>
            <a:avLst/>
            <a:gdLst>
              <a:gd name="T0" fmla="*/ 12 w 13"/>
              <a:gd name="T1" fmla="*/ 0 h 23"/>
              <a:gd name="T2" fmla="*/ 12 w 13"/>
              <a:gd name="T3" fmla="*/ 0 h 23"/>
              <a:gd name="T4" fmla="*/ 12 w 13"/>
              <a:gd name="T5" fmla="*/ 0 h 23"/>
              <a:gd name="T6" fmla="*/ 12 w 13"/>
              <a:gd name="T7" fmla="*/ 0 h 23"/>
              <a:gd name="T8" fmla="*/ 9 w 13"/>
              <a:gd name="T9" fmla="*/ 0 h 23"/>
              <a:gd name="T10" fmla="*/ 7 w 13"/>
              <a:gd name="T11" fmla="*/ 2 h 23"/>
              <a:gd name="T12" fmla="*/ 6 w 13"/>
              <a:gd name="T13" fmla="*/ 4 h 23"/>
              <a:gd name="T14" fmla="*/ 5 w 13"/>
              <a:gd name="T15" fmla="*/ 6 h 23"/>
              <a:gd name="T16" fmla="*/ 5 w 13"/>
              <a:gd name="T17" fmla="*/ 6 h 23"/>
              <a:gd name="T18" fmla="*/ 4 w 13"/>
              <a:gd name="T19" fmla="*/ 7 h 23"/>
              <a:gd name="T20" fmla="*/ 3 w 13"/>
              <a:gd name="T21" fmla="*/ 9 h 23"/>
              <a:gd name="T22" fmla="*/ 3 w 13"/>
              <a:gd name="T23" fmla="*/ 9 h 23"/>
              <a:gd name="T24" fmla="*/ 3 w 13"/>
              <a:gd name="T25" fmla="*/ 10 h 23"/>
              <a:gd name="T26" fmla="*/ 2 w 13"/>
              <a:gd name="T27" fmla="*/ 14 h 23"/>
              <a:gd name="T28" fmla="*/ 2 w 13"/>
              <a:gd name="T29" fmla="*/ 14 h 23"/>
              <a:gd name="T30" fmla="*/ 1 w 13"/>
              <a:gd name="T31" fmla="*/ 14 h 23"/>
              <a:gd name="T32" fmla="*/ 0 w 13"/>
              <a:gd name="T33" fmla="*/ 19 h 23"/>
              <a:gd name="T34" fmla="*/ 1 w 13"/>
              <a:gd name="T35" fmla="*/ 21 h 23"/>
              <a:gd name="T36" fmla="*/ 0 w 13"/>
              <a:gd name="T37" fmla="*/ 22 h 23"/>
              <a:gd name="T38" fmla="*/ 1 w 13"/>
              <a:gd name="T39" fmla="*/ 23 h 23"/>
              <a:gd name="T40" fmla="*/ 2 w 13"/>
              <a:gd name="T41" fmla="*/ 23 h 23"/>
              <a:gd name="T42" fmla="*/ 6 w 13"/>
              <a:gd name="T43" fmla="*/ 19 h 23"/>
              <a:gd name="T44" fmla="*/ 6 w 13"/>
              <a:gd name="T45" fmla="*/ 18 h 23"/>
              <a:gd name="T46" fmla="*/ 7 w 13"/>
              <a:gd name="T47" fmla="*/ 18 h 23"/>
              <a:gd name="T48" fmla="*/ 7 w 13"/>
              <a:gd name="T49" fmla="*/ 16 h 23"/>
              <a:gd name="T50" fmla="*/ 7 w 13"/>
              <a:gd name="T51" fmla="*/ 14 h 23"/>
              <a:gd name="T52" fmla="*/ 7 w 13"/>
              <a:gd name="T53" fmla="*/ 14 h 23"/>
              <a:gd name="T54" fmla="*/ 7 w 13"/>
              <a:gd name="T55" fmla="*/ 13 h 23"/>
              <a:gd name="T56" fmla="*/ 7 w 13"/>
              <a:gd name="T57" fmla="*/ 12 h 23"/>
              <a:gd name="T58" fmla="*/ 7 w 13"/>
              <a:gd name="T59" fmla="*/ 12 h 23"/>
              <a:gd name="T60" fmla="*/ 8 w 13"/>
              <a:gd name="T61" fmla="*/ 10 h 23"/>
              <a:gd name="T62" fmla="*/ 8 w 13"/>
              <a:gd name="T63" fmla="*/ 10 h 23"/>
              <a:gd name="T64" fmla="*/ 8 w 13"/>
              <a:gd name="T65" fmla="*/ 9 h 23"/>
              <a:gd name="T66" fmla="*/ 8 w 13"/>
              <a:gd name="T67" fmla="*/ 9 h 23"/>
              <a:gd name="T68" fmla="*/ 9 w 13"/>
              <a:gd name="T69" fmla="*/ 9 h 23"/>
              <a:gd name="T70" fmla="*/ 12 w 13"/>
              <a:gd name="T71" fmla="*/ 2 h 23"/>
              <a:gd name="T72" fmla="*/ 12 w 13"/>
              <a:gd name="T73" fmla="*/ 3 h 23"/>
              <a:gd name="T74" fmla="*/ 11 w 13"/>
              <a:gd name="T75" fmla="*/ 3 h 23"/>
              <a:gd name="T76" fmla="*/ 11 w 13"/>
              <a:gd name="T77" fmla="*/ 2 h 23"/>
              <a:gd name="T78" fmla="*/ 10 w 13"/>
              <a:gd name="T79" fmla="*/ 1 h 23"/>
              <a:gd name="T80" fmla="*/ 10 w 13"/>
              <a:gd name="T81" fmla="*/ 0 h 23"/>
              <a:gd name="T82" fmla="*/ 9 w 13"/>
              <a:gd name="T8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" h="23">
                <a:moveTo>
                  <a:pt x="12" y="0"/>
                </a:move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moveTo>
                  <a:pt x="9" y="0"/>
                </a:moveTo>
                <a:cubicBezTo>
                  <a:pt x="9" y="1"/>
                  <a:pt x="8" y="1"/>
                  <a:pt x="7" y="2"/>
                </a:cubicBezTo>
                <a:cubicBezTo>
                  <a:pt x="7" y="3"/>
                  <a:pt x="6" y="3"/>
                  <a:pt x="6" y="4"/>
                </a:cubicBezTo>
                <a:cubicBezTo>
                  <a:pt x="5" y="4"/>
                  <a:pt x="5" y="5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4" y="7"/>
                  <a:pt x="4" y="7"/>
                  <a:pt x="4" y="7"/>
                </a:cubicBezTo>
                <a:cubicBezTo>
                  <a:pt x="3" y="7"/>
                  <a:pt x="3" y="8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1"/>
                  <a:pt x="2" y="12"/>
                  <a:pt x="2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5"/>
                  <a:pt x="0" y="17"/>
                  <a:pt x="0" y="19"/>
                </a:cubicBezTo>
                <a:cubicBezTo>
                  <a:pt x="1" y="20"/>
                  <a:pt x="1" y="21"/>
                  <a:pt x="1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23"/>
                  <a:pt x="1" y="23"/>
                  <a:pt x="1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5" y="23"/>
                  <a:pt x="5" y="20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7"/>
                  <a:pt x="7" y="16"/>
                  <a:pt x="7" y="16"/>
                </a:cubicBezTo>
                <a:cubicBezTo>
                  <a:pt x="7" y="15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12"/>
                  <a:pt x="8" y="11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9"/>
                  <a:pt x="9" y="9"/>
                  <a:pt x="9" y="9"/>
                </a:cubicBezTo>
                <a:cubicBezTo>
                  <a:pt x="11" y="8"/>
                  <a:pt x="13" y="5"/>
                  <a:pt x="12" y="2"/>
                </a:cubicBezTo>
                <a:cubicBezTo>
                  <a:pt x="12" y="2"/>
                  <a:pt x="12" y="2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0" y="2"/>
                  <a:pt x="10" y="1"/>
                  <a:pt x="10" y="1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rgbClr val="5677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6648640" y="3848138"/>
            <a:ext cx="11969" cy="17099"/>
          </a:xfrm>
          <a:custGeom>
            <a:avLst/>
            <a:gdLst>
              <a:gd name="T0" fmla="*/ 1 w 3"/>
              <a:gd name="T1" fmla="*/ 0 h 4"/>
              <a:gd name="T2" fmla="*/ 0 w 3"/>
              <a:gd name="T3" fmla="*/ 1 h 4"/>
              <a:gd name="T4" fmla="*/ 0 w 3"/>
              <a:gd name="T5" fmla="*/ 2 h 4"/>
              <a:gd name="T6" fmla="*/ 1 w 3"/>
              <a:gd name="T7" fmla="*/ 3 h 4"/>
              <a:gd name="T8" fmla="*/ 1 w 3"/>
              <a:gd name="T9" fmla="*/ 4 h 4"/>
              <a:gd name="T10" fmla="*/ 2 w 3"/>
              <a:gd name="T11" fmla="*/ 4 h 4"/>
              <a:gd name="T12" fmla="*/ 2 w 3"/>
              <a:gd name="T13" fmla="*/ 3 h 4"/>
              <a:gd name="T14" fmla="*/ 3 w 3"/>
              <a:gd name="T15" fmla="*/ 2 h 4"/>
              <a:gd name="T16" fmla="*/ 2 w 3"/>
              <a:gd name="T17" fmla="*/ 1 h 4"/>
              <a:gd name="T18" fmla="*/ 2 w 3"/>
              <a:gd name="T19" fmla="*/ 1 h 4"/>
              <a:gd name="T20" fmla="*/ 1 w 3"/>
              <a:gd name="T2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" h="4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3"/>
                  <a:pt x="1" y="3"/>
                </a:cubicBezTo>
                <a:cubicBezTo>
                  <a:pt x="1" y="4"/>
                  <a:pt x="1" y="4"/>
                  <a:pt x="1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3"/>
                  <a:pt x="2" y="3"/>
                  <a:pt x="2" y="3"/>
                </a:cubicBezTo>
                <a:cubicBezTo>
                  <a:pt x="3" y="3"/>
                  <a:pt x="3" y="3"/>
                  <a:pt x="3" y="2"/>
                </a:cubicBezTo>
                <a:cubicBezTo>
                  <a:pt x="3" y="2"/>
                  <a:pt x="2" y="2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1" y="1"/>
                  <a:pt x="1" y="0"/>
                </a:cubicBez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rgbClr val="5677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5719582" y="3322999"/>
            <a:ext cx="570977" cy="624313"/>
            <a:chOff x="4762723" y="4645905"/>
            <a:chExt cx="570977" cy="624313"/>
          </a:xfrm>
        </p:grpSpPr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2723" y="4645905"/>
              <a:ext cx="570977" cy="440865"/>
            </a:xfrm>
            <a:custGeom>
              <a:avLst/>
              <a:gdLst>
                <a:gd name="T0" fmla="*/ 179 w 193"/>
                <a:gd name="T1" fmla="*/ 54 h 149"/>
                <a:gd name="T2" fmla="*/ 193 w 193"/>
                <a:gd name="T3" fmla="*/ 0 h 149"/>
                <a:gd name="T4" fmla="*/ 138 w 193"/>
                <a:gd name="T5" fmla="*/ 13 h 149"/>
                <a:gd name="T6" fmla="*/ 152 w 193"/>
                <a:gd name="T7" fmla="*/ 27 h 149"/>
                <a:gd name="T8" fmla="*/ 99 w 193"/>
                <a:gd name="T9" fmla="*/ 79 h 149"/>
                <a:gd name="T10" fmla="*/ 77 w 193"/>
                <a:gd name="T11" fmla="*/ 57 h 149"/>
                <a:gd name="T12" fmla="*/ 0 w 193"/>
                <a:gd name="T13" fmla="*/ 134 h 149"/>
                <a:gd name="T14" fmla="*/ 15 w 193"/>
                <a:gd name="T15" fmla="*/ 149 h 149"/>
                <a:gd name="T16" fmla="*/ 15 w 193"/>
                <a:gd name="T17" fmla="*/ 149 h 149"/>
                <a:gd name="T18" fmla="*/ 77 w 193"/>
                <a:gd name="T19" fmla="*/ 87 h 149"/>
                <a:gd name="T20" fmla="*/ 99 w 193"/>
                <a:gd name="T21" fmla="*/ 108 h 149"/>
                <a:gd name="T22" fmla="*/ 167 w 193"/>
                <a:gd name="T23" fmla="*/ 41 h 149"/>
                <a:gd name="T24" fmla="*/ 179 w 193"/>
                <a:gd name="T25" fmla="*/ 5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49">
                  <a:moveTo>
                    <a:pt x="179" y="54"/>
                  </a:moveTo>
                  <a:lnTo>
                    <a:pt x="193" y="0"/>
                  </a:lnTo>
                  <a:lnTo>
                    <a:pt x="138" y="13"/>
                  </a:lnTo>
                  <a:lnTo>
                    <a:pt x="152" y="27"/>
                  </a:lnTo>
                  <a:lnTo>
                    <a:pt x="99" y="79"/>
                  </a:lnTo>
                  <a:lnTo>
                    <a:pt x="77" y="57"/>
                  </a:lnTo>
                  <a:lnTo>
                    <a:pt x="0" y="134"/>
                  </a:lnTo>
                  <a:lnTo>
                    <a:pt x="15" y="149"/>
                  </a:lnTo>
                  <a:lnTo>
                    <a:pt x="15" y="149"/>
                  </a:lnTo>
                  <a:lnTo>
                    <a:pt x="77" y="87"/>
                  </a:lnTo>
                  <a:lnTo>
                    <a:pt x="99" y="108"/>
                  </a:lnTo>
                  <a:lnTo>
                    <a:pt x="167" y="41"/>
                  </a:lnTo>
                  <a:lnTo>
                    <a:pt x="179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4" tIns="45713" rIns="91424" bIns="4571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13018" y="5119317"/>
              <a:ext cx="82835" cy="150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4" tIns="45713" rIns="91424" bIns="4571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49105" y="5045344"/>
              <a:ext cx="82835" cy="224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4" tIns="45713" rIns="91424" bIns="4571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88151" y="4971373"/>
              <a:ext cx="82835" cy="298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4" tIns="45713" rIns="91424" bIns="4571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24238" y="4897404"/>
              <a:ext cx="82835" cy="372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4" tIns="45713" rIns="91424" bIns="4571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2250410" y="2526634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1961320" y="2825268"/>
            <a:ext cx="24702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7556074" y="252112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7631541" y="2860402"/>
            <a:ext cx="25015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2250410" y="4253654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961320" y="4552288"/>
            <a:ext cx="24702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7556074" y="424814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631541" y="4587422"/>
            <a:ext cx="25015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文献概述与反思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8758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2725843" y="2113649"/>
            <a:ext cx="2249347" cy="2421785"/>
            <a:chOff x="1811967" y="1316579"/>
            <a:chExt cx="2249347" cy="2421785"/>
          </a:xfrm>
        </p:grpSpPr>
        <p:pic>
          <p:nvPicPr>
            <p:cNvPr id="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0079" y="1316579"/>
              <a:ext cx="1587439" cy="1837010"/>
            </a:xfrm>
            <a:prstGeom prst="rect">
              <a:avLst/>
            </a:prstGeom>
          </p:spPr>
        </p:pic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811967" y="3153589"/>
              <a:ext cx="22493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</a:t>
              </a:r>
            </a:p>
          </p:txBody>
        </p:sp>
      </p:grp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5391879" y="2461193"/>
            <a:ext cx="5812414" cy="769441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4400" b="1" dirty="0">
                <a:solidFill>
                  <a:srgbClr val="027B3C"/>
                </a:solidFill>
                <a:latin typeface="微软雅黑" pitchFamily="34" charset="-122"/>
                <a:ea typeface="微软雅黑" pitchFamily="34" charset="-122"/>
              </a:rPr>
              <a:t>论文总结与致谢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391879" y="3257465"/>
            <a:ext cx="329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TITTLE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391879" y="3745392"/>
            <a:ext cx="510635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407434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73844" y="2712409"/>
            <a:ext cx="1461516" cy="1461897"/>
          </a:xfrm>
          <a:prstGeom prst="ellipse">
            <a:avLst/>
          </a:prstGeom>
          <a:solidFill>
            <a:srgbClr val="08834D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476239" indent="-476239">
              <a:lnSpc>
                <a:spcPct val="120000"/>
              </a:lnSpc>
            </a:pPr>
            <a:endParaRPr lang="zh-CN" altLang="en-US" sz="1600" kern="0" dirty="0">
              <a:solidFill>
                <a:srgbClr val="0070C0"/>
              </a:solidFill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135592" y="2903607"/>
            <a:ext cx="7888816" cy="1079500"/>
          </a:xfrm>
          <a:prstGeom prst="homePlate">
            <a:avLst>
              <a:gd name="adj" fmla="val 40030"/>
            </a:avLst>
          </a:prstGeom>
          <a:solidFill>
            <a:srgbClr val="08834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76239" indent="-476239">
              <a:lnSpc>
                <a:spcPct val="120000"/>
              </a:lnSpc>
              <a:defRPr/>
            </a:pPr>
            <a:endParaRPr lang="zh-CN" altLang="en-US" sz="1600" kern="0" dirty="0">
              <a:solidFill>
                <a:srgbClr val="0070C0"/>
              </a:solidFill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53718" y="2903606"/>
            <a:ext cx="670983" cy="1079501"/>
          </a:xfrm>
          <a:prstGeom prst="chevron">
            <a:avLst>
              <a:gd name="adj" fmla="val 55472"/>
            </a:avLst>
          </a:prstGeom>
          <a:solidFill>
            <a:srgbClr val="FBFBF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2400" kern="0" dirty="0">
              <a:solidFill>
                <a:srgbClr val="0070C0"/>
              </a:solidFill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53509" y="2894101"/>
            <a:ext cx="668867" cy="1089006"/>
          </a:xfrm>
          <a:prstGeom prst="chevron">
            <a:avLst>
              <a:gd name="adj" fmla="val 55472"/>
            </a:avLst>
          </a:prstGeom>
          <a:solidFill>
            <a:srgbClr val="FBFBF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2400" kern="0" dirty="0">
              <a:solidFill>
                <a:srgbClr val="0070C0"/>
              </a:solidFill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23000" y="2903607"/>
            <a:ext cx="670984" cy="1079500"/>
          </a:xfrm>
          <a:prstGeom prst="chevron">
            <a:avLst>
              <a:gd name="adj" fmla="val 55472"/>
            </a:avLst>
          </a:prstGeom>
          <a:solidFill>
            <a:srgbClr val="FBFBF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2400" kern="0" dirty="0">
              <a:solidFill>
                <a:srgbClr val="0070C0"/>
              </a:solidFill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47100" y="2903605"/>
            <a:ext cx="668867" cy="1079502"/>
          </a:xfrm>
          <a:prstGeom prst="chevron">
            <a:avLst>
              <a:gd name="adj" fmla="val 55472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2400" kern="0" dirty="0">
              <a:solidFill>
                <a:srgbClr val="0070C0"/>
              </a:solidFill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1342868" y="3198167"/>
            <a:ext cx="9412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Tx/>
              <a:buSzTx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1447800" y="3851177"/>
            <a:ext cx="0" cy="1602045"/>
          </a:xfrm>
          <a:prstGeom prst="line">
            <a:avLst/>
          </a:prstGeom>
          <a:noFill/>
          <a:ln w="9525" algn="ctr">
            <a:solidFill>
              <a:srgbClr val="08834D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3556000" y="1582789"/>
            <a:ext cx="0" cy="1603754"/>
          </a:xfrm>
          <a:prstGeom prst="line">
            <a:avLst/>
          </a:prstGeom>
          <a:noFill/>
          <a:ln w="9525" algn="ctr">
            <a:solidFill>
              <a:srgbClr val="08834D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5630695" y="3876578"/>
            <a:ext cx="0" cy="1603654"/>
          </a:xfrm>
          <a:prstGeom prst="line">
            <a:avLst/>
          </a:prstGeom>
          <a:noFill/>
          <a:ln w="9525" algn="ctr">
            <a:solidFill>
              <a:srgbClr val="08834D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7763933" y="1582788"/>
            <a:ext cx="0" cy="1603755"/>
          </a:xfrm>
          <a:prstGeom prst="line">
            <a:avLst/>
          </a:prstGeom>
          <a:noFill/>
          <a:ln w="9525" algn="ctr">
            <a:solidFill>
              <a:srgbClr val="08834D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869722" y="3173167"/>
            <a:ext cx="1107996" cy="45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F6FC6"/>
                    </a:gs>
                    <a:gs pos="100000">
                      <a:srgbClr val="009DD9">
                        <a:alpha val="89998"/>
                      </a:srgb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90500" dir="54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/>
          <a:p>
            <a:pPr eaLnBrk="1" fontAlgn="base" hangingPunct="1">
              <a:lnSpc>
                <a:spcPct val="150000"/>
              </a:lnSpc>
              <a:buClrTx/>
              <a:buSzTx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3283490" y="3198167"/>
            <a:ext cx="9412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Tx/>
              <a:buSzTx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422809" y="3198167"/>
            <a:ext cx="9412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Tx/>
              <a:buSzTx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477081" y="3229103"/>
            <a:ext cx="9412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Tx/>
              <a:buSzTx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7854489" y="158278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929957" y="1922062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3722024" y="158278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3797492" y="1922062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1457655" y="436386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1533123" y="4703135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5724855" y="436386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5800323" y="4703135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论文总结与致谢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339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>
          <a:xfrm rot="16200000">
            <a:off x="4768537" y="2385800"/>
            <a:ext cx="1533609" cy="1846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9" y="19326"/>
                </a:moveTo>
                <a:cubicBezTo>
                  <a:pt x="11759" y="18816"/>
                  <a:pt x="11554" y="18347"/>
                  <a:pt x="11213" y="17968"/>
                </a:cubicBezTo>
                <a:lnTo>
                  <a:pt x="21600" y="17968"/>
                </a:lnTo>
                <a:cubicBezTo>
                  <a:pt x="21600" y="8054"/>
                  <a:pt x="11933" y="16"/>
                  <a:pt x="0" y="0"/>
                </a:cubicBezTo>
                <a:lnTo>
                  <a:pt x="0" y="17968"/>
                </a:lnTo>
                <a:lnTo>
                  <a:pt x="6830" y="17968"/>
                </a:lnTo>
                <a:cubicBezTo>
                  <a:pt x="6489" y="18347"/>
                  <a:pt x="6284" y="18816"/>
                  <a:pt x="6284" y="19326"/>
                </a:cubicBezTo>
                <a:cubicBezTo>
                  <a:pt x="6284" y="20582"/>
                  <a:pt x="7510" y="21600"/>
                  <a:pt x="9022" y="21600"/>
                </a:cubicBezTo>
                <a:cubicBezTo>
                  <a:pt x="10534" y="21600"/>
                  <a:pt x="11759" y="20582"/>
                  <a:pt x="11759" y="19326"/>
                </a:cubicBezTo>
                <a:close/>
              </a:path>
            </a:pathLst>
          </a:custGeom>
          <a:solidFill>
            <a:srgbClr val="F1F1F1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6200000">
            <a:off x="4455551" y="3919612"/>
            <a:ext cx="1849060" cy="1536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1" y="19967"/>
                </a:moveTo>
                <a:cubicBezTo>
                  <a:pt x="12761" y="20580"/>
                  <a:pt x="12591" y="21144"/>
                  <a:pt x="12308" y="21600"/>
                </a:cubicBezTo>
                <a:lnTo>
                  <a:pt x="17972" y="21600"/>
                </a:lnTo>
                <a:lnTo>
                  <a:pt x="17972" y="14781"/>
                </a:lnTo>
                <a:cubicBezTo>
                  <a:pt x="18351" y="15122"/>
                  <a:pt x="18820" y="15326"/>
                  <a:pt x="19329" y="15326"/>
                </a:cubicBezTo>
                <a:cubicBezTo>
                  <a:pt x="20583" y="15326"/>
                  <a:pt x="21600" y="14103"/>
                  <a:pt x="21600" y="12593"/>
                </a:cubicBezTo>
                <a:cubicBezTo>
                  <a:pt x="21600" y="11084"/>
                  <a:pt x="20583" y="9860"/>
                  <a:pt x="19329" y="9860"/>
                </a:cubicBezTo>
                <a:cubicBezTo>
                  <a:pt x="18820" y="9860"/>
                  <a:pt x="18351" y="10064"/>
                  <a:pt x="17972" y="10405"/>
                </a:cubicBezTo>
                <a:lnTo>
                  <a:pt x="17972" y="0"/>
                </a:lnTo>
                <a:cubicBezTo>
                  <a:pt x="17963" y="0"/>
                  <a:pt x="17953" y="0"/>
                  <a:pt x="17943" y="0"/>
                </a:cubicBezTo>
                <a:cubicBezTo>
                  <a:pt x="8034" y="0"/>
                  <a:pt x="0" y="9671"/>
                  <a:pt x="0" y="21600"/>
                </a:cubicBezTo>
                <a:lnTo>
                  <a:pt x="8672" y="21600"/>
                </a:lnTo>
                <a:cubicBezTo>
                  <a:pt x="8389" y="21144"/>
                  <a:pt x="8219" y="20580"/>
                  <a:pt x="8219" y="19967"/>
                </a:cubicBezTo>
                <a:cubicBezTo>
                  <a:pt x="8219" y="18457"/>
                  <a:pt x="9236" y="17234"/>
                  <a:pt x="10490" y="17234"/>
                </a:cubicBezTo>
                <a:cubicBezTo>
                  <a:pt x="11744" y="17234"/>
                  <a:pt x="12761" y="18457"/>
                  <a:pt x="12761" y="19967"/>
                </a:cubicBezTo>
                <a:close/>
              </a:path>
            </a:pathLst>
          </a:custGeom>
          <a:solidFill>
            <a:srgbClr val="F1F1F1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6200000">
            <a:off x="5988276" y="3919622"/>
            <a:ext cx="1538522" cy="184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2945"/>
                </a:lnTo>
                <a:cubicBezTo>
                  <a:pt x="21145" y="13229"/>
                  <a:pt x="20581" y="13399"/>
                  <a:pt x="19969" y="13399"/>
                </a:cubicBezTo>
                <a:cubicBezTo>
                  <a:pt x="18462" y="13399"/>
                  <a:pt x="17240" y="12381"/>
                  <a:pt x="17240" y="11125"/>
                </a:cubicBezTo>
                <a:cubicBezTo>
                  <a:pt x="17240" y="9869"/>
                  <a:pt x="18462" y="8851"/>
                  <a:pt x="19969" y="8851"/>
                </a:cubicBezTo>
                <a:cubicBezTo>
                  <a:pt x="20581" y="8851"/>
                  <a:pt x="21145" y="9021"/>
                  <a:pt x="21600" y="9305"/>
                </a:cubicBezTo>
                <a:lnTo>
                  <a:pt x="21600" y="3632"/>
                </a:lnTo>
                <a:lnTo>
                  <a:pt x="21600" y="3632"/>
                </a:lnTo>
                <a:lnTo>
                  <a:pt x="14792" y="3632"/>
                </a:lnTo>
                <a:cubicBezTo>
                  <a:pt x="15132" y="3253"/>
                  <a:pt x="15336" y="2784"/>
                  <a:pt x="15336" y="2274"/>
                </a:cubicBezTo>
                <a:cubicBezTo>
                  <a:pt x="15336" y="1018"/>
                  <a:pt x="14114" y="0"/>
                  <a:pt x="12607" y="0"/>
                </a:cubicBezTo>
                <a:cubicBezTo>
                  <a:pt x="11100" y="0"/>
                  <a:pt x="9878" y="1018"/>
                  <a:pt x="9878" y="2274"/>
                </a:cubicBezTo>
                <a:cubicBezTo>
                  <a:pt x="9878" y="2784"/>
                  <a:pt x="10082" y="3253"/>
                  <a:pt x="10423" y="3632"/>
                </a:cubicBezTo>
                <a:lnTo>
                  <a:pt x="0" y="3632"/>
                </a:lnTo>
                <a:cubicBezTo>
                  <a:pt x="0" y="3632"/>
                  <a:pt x="0" y="3632"/>
                  <a:pt x="0" y="3632"/>
                </a:cubicBezTo>
                <a:cubicBezTo>
                  <a:pt x="0" y="13556"/>
                  <a:pt x="9655" y="21600"/>
                  <a:pt x="21565" y="21600"/>
                </a:cubicBezTo>
                <a:cubicBezTo>
                  <a:pt x="21577" y="21600"/>
                  <a:pt x="21588" y="21600"/>
                  <a:pt x="21600" y="21600"/>
                </a:cubicBezTo>
                <a:close/>
              </a:path>
            </a:pathLst>
          </a:custGeom>
          <a:solidFill>
            <a:srgbClr val="F1F1F1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6200000">
            <a:off x="5994313" y="2695014"/>
            <a:ext cx="1844147" cy="153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7" y="21600"/>
                </a:moveTo>
                <a:cubicBezTo>
                  <a:pt x="13560" y="21581"/>
                  <a:pt x="21600" y="11918"/>
                  <a:pt x="21600" y="0"/>
                </a:cubicBezTo>
                <a:lnTo>
                  <a:pt x="12962" y="0"/>
                </a:lnTo>
                <a:cubicBezTo>
                  <a:pt x="13246" y="456"/>
                  <a:pt x="13416" y="1020"/>
                  <a:pt x="13416" y="1634"/>
                </a:cubicBezTo>
                <a:cubicBezTo>
                  <a:pt x="13416" y="3143"/>
                  <a:pt x="12397" y="4367"/>
                  <a:pt x="11140" y="4367"/>
                </a:cubicBezTo>
                <a:cubicBezTo>
                  <a:pt x="9882" y="4367"/>
                  <a:pt x="8863" y="3143"/>
                  <a:pt x="8863" y="1634"/>
                </a:cubicBezTo>
                <a:cubicBezTo>
                  <a:pt x="8863" y="1020"/>
                  <a:pt x="9033" y="456"/>
                  <a:pt x="9317" y="0"/>
                </a:cubicBezTo>
                <a:lnTo>
                  <a:pt x="3637" y="0"/>
                </a:lnTo>
                <a:lnTo>
                  <a:pt x="3637" y="6820"/>
                </a:lnTo>
                <a:cubicBezTo>
                  <a:pt x="3257" y="6479"/>
                  <a:pt x="2787" y="6274"/>
                  <a:pt x="2277" y="6274"/>
                </a:cubicBezTo>
                <a:cubicBezTo>
                  <a:pt x="1019" y="6274"/>
                  <a:pt x="0" y="7498"/>
                  <a:pt x="0" y="9007"/>
                </a:cubicBezTo>
                <a:cubicBezTo>
                  <a:pt x="0" y="10517"/>
                  <a:pt x="1019" y="11741"/>
                  <a:pt x="2277" y="11741"/>
                </a:cubicBezTo>
                <a:cubicBezTo>
                  <a:pt x="2787" y="11741"/>
                  <a:pt x="3257" y="11536"/>
                  <a:pt x="3637" y="11195"/>
                </a:cubicBezTo>
                <a:cubicBezTo>
                  <a:pt x="3637" y="11195"/>
                  <a:pt x="3637" y="21600"/>
                  <a:pt x="3637" y="21600"/>
                </a:cubicBezTo>
                <a:close/>
              </a:path>
            </a:pathLst>
          </a:custGeom>
          <a:solidFill>
            <a:srgbClr val="F1F1F1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 rot="16200000">
            <a:off x="3714277" y="2327547"/>
            <a:ext cx="4876699" cy="4184206"/>
          </a:xfrm>
          <a:custGeom>
            <a:avLst/>
            <a:gdLst>
              <a:gd name="connsiteX0" fmla="*/ 4341733 w 4876699"/>
              <a:gd name="connsiteY0" fmla="*/ 2092103 h 4184206"/>
              <a:gd name="connsiteX1" fmla="*/ 2784577 w 4876699"/>
              <a:gd name="connsiteY1" fmla="*/ 535037 h 4184206"/>
              <a:gd name="connsiteX2" fmla="*/ 1227772 w 4876699"/>
              <a:gd name="connsiteY2" fmla="*/ 2092103 h 4184206"/>
              <a:gd name="connsiteX3" fmla="*/ 2784577 w 4876699"/>
              <a:gd name="connsiteY3" fmla="*/ 3648976 h 4184206"/>
              <a:gd name="connsiteX4" fmla="*/ 4341733 w 4876699"/>
              <a:gd name="connsiteY4" fmla="*/ 2092103 h 4184206"/>
              <a:gd name="connsiteX5" fmla="*/ 4876699 w 4876699"/>
              <a:gd name="connsiteY5" fmla="*/ 2092103 h 4184206"/>
              <a:gd name="connsiteX6" fmla="*/ 2784577 w 4876699"/>
              <a:gd name="connsiteY6" fmla="*/ 4184206 h 4184206"/>
              <a:gd name="connsiteX7" fmla="*/ 701934 w 4876699"/>
              <a:gd name="connsiteY7" fmla="*/ 2289109 h 4184206"/>
              <a:gd name="connsiteX8" fmla="*/ 561523 w 4876699"/>
              <a:gd name="connsiteY8" fmla="*/ 2289109 h 4184206"/>
              <a:gd name="connsiteX9" fmla="*/ 561523 w 4876699"/>
              <a:gd name="connsiteY9" fmla="*/ 2376280 h 4184206"/>
              <a:gd name="connsiteX10" fmla="*/ 0 w 4876699"/>
              <a:gd name="connsiteY10" fmla="*/ 2376280 h 4184206"/>
              <a:gd name="connsiteX11" fmla="*/ 0 w 4876699"/>
              <a:gd name="connsiteY11" fmla="*/ 1807926 h 4184206"/>
              <a:gd name="connsiteX12" fmla="*/ 561523 w 4876699"/>
              <a:gd name="connsiteY12" fmla="*/ 1807926 h 4184206"/>
              <a:gd name="connsiteX13" fmla="*/ 561523 w 4876699"/>
              <a:gd name="connsiteY13" fmla="*/ 1895096 h 4184206"/>
              <a:gd name="connsiteX14" fmla="*/ 701934 w 4876699"/>
              <a:gd name="connsiteY14" fmla="*/ 1895096 h 4184206"/>
              <a:gd name="connsiteX15" fmla="*/ 2784577 w 4876699"/>
              <a:gd name="connsiteY15" fmla="*/ 0 h 4184206"/>
              <a:gd name="connsiteX16" fmla="*/ 4876699 w 4876699"/>
              <a:gd name="connsiteY16" fmla="*/ 2092103 h 418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76699" h="4184206">
                <a:moveTo>
                  <a:pt x="4341733" y="2092103"/>
                </a:moveTo>
                <a:cubicBezTo>
                  <a:pt x="4341733" y="1232210"/>
                  <a:pt x="3644594" y="535037"/>
                  <a:pt x="2784577" y="535037"/>
                </a:cubicBezTo>
                <a:cubicBezTo>
                  <a:pt x="1924561" y="535037"/>
                  <a:pt x="1227772" y="1232210"/>
                  <a:pt x="1227772" y="2092103"/>
                </a:cubicBezTo>
                <a:cubicBezTo>
                  <a:pt x="1227772" y="2951996"/>
                  <a:pt x="1924561" y="3648976"/>
                  <a:pt x="2784577" y="3648976"/>
                </a:cubicBezTo>
                <a:cubicBezTo>
                  <a:pt x="3644594" y="3648976"/>
                  <a:pt x="4341733" y="2951996"/>
                  <a:pt x="4341733" y="2092103"/>
                </a:cubicBezTo>
                <a:close/>
                <a:moveTo>
                  <a:pt x="4876699" y="2092103"/>
                </a:moveTo>
                <a:cubicBezTo>
                  <a:pt x="4876699" y="3247603"/>
                  <a:pt x="3940158" y="4184206"/>
                  <a:pt x="2784577" y="4184206"/>
                </a:cubicBezTo>
                <a:cubicBezTo>
                  <a:pt x="1695691" y="4184206"/>
                  <a:pt x="801274" y="3352208"/>
                  <a:pt x="701934" y="2289109"/>
                </a:cubicBezTo>
                <a:lnTo>
                  <a:pt x="561523" y="2289109"/>
                </a:lnTo>
                <a:lnTo>
                  <a:pt x="561523" y="2376280"/>
                </a:lnTo>
                <a:lnTo>
                  <a:pt x="0" y="2376280"/>
                </a:lnTo>
                <a:lnTo>
                  <a:pt x="0" y="1807926"/>
                </a:lnTo>
                <a:lnTo>
                  <a:pt x="561523" y="1807926"/>
                </a:lnTo>
                <a:lnTo>
                  <a:pt x="561523" y="1895096"/>
                </a:lnTo>
                <a:lnTo>
                  <a:pt x="701934" y="1895096"/>
                </a:lnTo>
                <a:cubicBezTo>
                  <a:pt x="801274" y="831999"/>
                  <a:pt x="1695691" y="0"/>
                  <a:pt x="2784577" y="0"/>
                </a:cubicBezTo>
                <a:cubicBezTo>
                  <a:pt x="3940158" y="0"/>
                  <a:pt x="4876699" y="936604"/>
                  <a:pt x="4876699" y="2092103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  <a:noAutofit/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16200000">
            <a:off x="4775258" y="2385801"/>
            <a:ext cx="1533610" cy="1846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9" y="19326"/>
                </a:moveTo>
                <a:cubicBezTo>
                  <a:pt x="11759" y="18816"/>
                  <a:pt x="11554" y="18347"/>
                  <a:pt x="11213" y="17968"/>
                </a:cubicBezTo>
                <a:lnTo>
                  <a:pt x="21600" y="17968"/>
                </a:lnTo>
                <a:cubicBezTo>
                  <a:pt x="21600" y="8054"/>
                  <a:pt x="11933" y="16"/>
                  <a:pt x="0" y="0"/>
                </a:cubicBezTo>
                <a:lnTo>
                  <a:pt x="0" y="17968"/>
                </a:lnTo>
                <a:lnTo>
                  <a:pt x="6830" y="17968"/>
                </a:lnTo>
                <a:cubicBezTo>
                  <a:pt x="6489" y="18347"/>
                  <a:pt x="6284" y="18816"/>
                  <a:pt x="6284" y="19326"/>
                </a:cubicBezTo>
                <a:cubicBezTo>
                  <a:pt x="6284" y="20582"/>
                  <a:pt x="7510" y="21600"/>
                  <a:pt x="9022" y="21600"/>
                </a:cubicBezTo>
                <a:cubicBezTo>
                  <a:pt x="10534" y="21600"/>
                  <a:pt x="11759" y="20582"/>
                  <a:pt x="11759" y="19326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rot="16200000">
            <a:off x="4462274" y="3919614"/>
            <a:ext cx="1849060" cy="1536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1" y="19967"/>
                </a:moveTo>
                <a:cubicBezTo>
                  <a:pt x="12761" y="20580"/>
                  <a:pt x="12591" y="21144"/>
                  <a:pt x="12308" y="21600"/>
                </a:cubicBezTo>
                <a:lnTo>
                  <a:pt x="17972" y="21600"/>
                </a:lnTo>
                <a:lnTo>
                  <a:pt x="17972" y="14781"/>
                </a:lnTo>
                <a:cubicBezTo>
                  <a:pt x="18351" y="15122"/>
                  <a:pt x="18820" y="15326"/>
                  <a:pt x="19329" y="15326"/>
                </a:cubicBezTo>
                <a:cubicBezTo>
                  <a:pt x="20583" y="15326"/>
                  <a:pt x="21600" y="14103"/>
                  <a:pt x="21600" y="12593"/>
                </a:cubicBezTo>
                <a:cubicBezTo>
                  <a:pt x="21600" y="11084"/>
                  <a:pt x="20583" y="9860"/>
                  <a:pt x="19329" y="9860"/>
                </a:cubicBezTo>
                <a:cubicBezTo>
                  <a:pt x="18820" y="9860"/>
                  <a:pt x="18351" y="10064"/>
                  <a:pt x="17972" y="10405"/>
                </a:cubicBezTo>
                <a:lnTo>
                  <a:pt x="17972" y="0"/>
                </a:lnTo>
                <a:cubicBezTo>
                  <a:pt x="17963" y="0"/>
                  <a:pt x="17953" y="0"/>
                  <a:pt x="17943" y="0"/>
                </a:cubicBezTo>
                <a:cubicBezTo>
                  <a:pt x="8034" y="0"/>
                  <a:pt x="0" y="9671"/>
                  <a:pt x="0" y="21600"/>
                </a:cubicBezTo>
                <a:lnTo>
                  <a:pt x="8672" y="21600"/>
                </a:lnTo>
                <a:cubicBezTo>
                  <a:pt x="8389" y="21144"/>
                  <a:pt x="8219" y="20580"/>
                  <a:pt x="8219" y="19967"/>
                </a:cubicBezTo>
                <a:cubicBezTo>
                  <a:pt x="8219" y="18457"/>
                  <a:pt x="9236" y="17234"/>
                  <a:pt x="10490" y="17234"/>
                </a:cubicBezTo>
                <a:cubicBezTo>
                  <a:pt x="11744" y="17234"/>
                  <a:pt x="12761" y="18457"/>
                  <a:pt x="12761" y="19967"/>
                </a:cubicBezTo>
                <a:close/>
              </a:path>
            </a:pathLst>
          </a:custGeom>
          <a:solidFill>
            <a:srgbClr val="2BA4AB"/>
          </a:solidFill>
          <a:ln w="63500">
            <a:noFill/>
            <a:miter lim="400000"/>
          </a:ln>
        </p:spPr>
        <p:txBody>
          <a:bodyPr lIns="40315" tIns="40315" rIns="40315" bIns="40315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 kern="0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rot="16200000">
            <a:off x="5996275" y="2692782"/>
            <a:ext cx="1844147" cy="153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7" y="21600"/>
                </a:moveTo>
                <a:cubicBezTo>
                  <a:pt x="13560" y="21581"/>
                  <a:pt x="21600" y="11918"/>
                  <a:pt x="21600" y="0"/>
                </a:cubicBezTo>
                <a:lnTo>
                  <a:pt x="12962" y="0"/>
                </a:lnTo>
                <a:cubicBezTo>
                  <a:pt x="13246" y="456"/>
                  <a:pt x="13416" y="1020"/>
                  <a:pt x="13416" y="1634"/>
                </a:cubicBezTo>
                <a:cubicBezTo>
                  <a:pt x="13416" y="3143"/>
                  <a:pt x="12397" y="4367"/>
                  <a:pt x="11140" y="4367"/>
                </a:cubicBezTo>
                <a:cubicBezTo>
                  <a:pt x="9882" y="4367"/>
                  <a:pt x="8863" y="3143"/>
                  <a:pt x="8863" y="1634"/>
                </a:cubicBezTo>
                <a:cubicBezTo>
                  <a:pt x="8863" y="1020"/>
                  <a:pt x="9033" y="456"/>
                  <a:pt x="9317" y="0"/>
                </a:cubicBezTo>
                <a:lnTo>
                  <a:pt x="3637" y="0"/>
                </a:lnTo>
                <a:lnTo>
                  <a:pt x="3637" y="6820"/>
                </a:lnTo>
                <a:cubicBezTo>
                  <a:pt x="3257" y="6479"/>
                  <a:pt x="2787" y="6274"/>
                  <a:pt x="2277" y="6274"/>
                </a:cubicBezTo>
                <a:cubicBezTo>
                  <a:pt x="1019" y="6274"/>
                  <a:pt x="0" y="7498"/>
                  <a:pt x="0" y="9007"/>
                </a:cubicBezTo>
                <a:cubicBezTo>
                  <a:pt x="0" y="10517"/>
                  <a:pt x="1019" y="11741"/>
                  <a:pt x="2277" y="11741"/>
                </a:cubicBezTo>
                <a:cubicBezTo>
                  <a:pt x="2787" y="11741"/>
                  <a:pt x="3257" y="11536"/>
                  <a:pt x="3637" y="11195"/>
                </a:cubicBezTo>
                <a:cubicBezTo>
                  <a:pt x="3637" y="11195"/>
                  <a:pt x="3637" y="21600"/>
                  <a:pt x="3637" y="21600"/>
                </a:cubicBezTo>
                <a:close/>
              </a:path>
            </a:pathLst>
          </a:custGeom>
          <a:solidFill>
            <a:srgbClr val="2BA4AB"/>
          </a:solidFill>
          <a:ln w="63500">
            <a:noFill/>
            <a:miter lim="400000"/>
          </a:ln>
        </p:spPr>
        <p:txBody>
          <a:bodyPr lIns="40315" tIns="40315" rIns="40315" bIns="40315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 kern="0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 rot="16200000">
            <a:off x="5994998" y="3919622"/>
            <a:ext cx="1538523" cy="1846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2945"/>
                </a:lnTo>
                <a:cubicBezTo>
                  <a:pt x="21145" y="13229"/>
                  <a:pt x="20581" y="13399"/>
                  <a:pt x="19969" y="13399"/>
                </a:cubicBezTo>
                <a:cubicBezTo>
                  <a:pt x="18462" y="13399"/>
                  <a:pt x="17240" y="12381"/>
                  <a:pt x="17240" y="11125"/>
                </a:cubicBezTo>
                <a:cubicBezTo>
                  <a:pt x="17240" y="9869"/>
                  <a:pt x="18462" y="8851"/>
                  <a:pt x="19969" y="8851"/>
                </a:cubicBezTo>
                <a:cubicBezTo>
                  <a:pt x="20581" y="8851"/>
                  <a:pt x="21145" y="9021"/>
                  <a:pt x="21600" y="9305"/>
                </a:cubicBezTo>
                <a:lnTo>
                  <a:pt x="21600" y="3632"/>
                </a:lnTo>
                <a:lnTo>
                  <a:pt x="21600" y="3632"/>
                </a:lnTo>
                <a:lnTo>
                  <a:pt x="14792" y="3632"/>
                </a:lnTo>
                <a:cubicBezTo>
                  <a:pt x="15132" y="3253"/>
                  <a:pt x="15336" y="2784"/>
                  <a:pt x="15336" y="2274"/>
                </a:cubicBezTo>
                <a:cubicBezTo>
                  <a:pt x="15336" y="1018"/>
                  <a:pt x="14114" y="0"/>
                  <a:pt x="12607" y="0"/>
                </a:cubicBezTo>
                <a:cubicBezTo>
                  <a:pt x="11100" y="0"/>
                  <a:pt x="9878" y="1018"/>
                  <a:pt x="9878" y="2274"/>
                </a:cubicBezTo>
                <a:cubicBezTo>
                  <a:pt x="9878" y="2784"/>
                  <a:pt x="10082" y="3253"/>
                  <a:pt x="10423" y="3632"/>
                </a:cubicBezTo>
                <a:lnTo>
                  <a:pt x="0" y="3632"/>
                </a:lnTo>
                <a:cubicBezTo>
                  <a:pt x="0" y="3632"/>
                  <a:pt x="0" y="3632"/>
                  <a:pt x="0" y="3632"/>
                </a:cubicBezTo>
                <a:cubicBezTo>
                  <a:pt x="0" y="13556"/>
                  <a:pt x="9655" y="21600"/>
                  <a:pt x="21565" y="21600"/>
                </a:cubicBezTo>
                <a:cubicBezTo>
                  <a:pt x="21577" y="21600"/>
                  <a:pt x="21588" y="21600"/>
                  <a:pt x="21600" y="21600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50241" y="3107319"/>
            <a:ext cx="582728" cy="517750"/>
          </a:xfrm>
          <a:custGeom>
            <a:avLst/>
            <a:gdLst>
              <a:gd name="T0" fmla="*/ 133 w 134"/>
              <a:gd name="T1" fmla="*/ 16 h 119"/>
              <a:gd name="T2" fmla="*/ 121 w 134"/>
              <a:gd name="T3" fmla="*/ 5 h 119"/>
              <a:gd name="T4" fmla="*/ 115 w 134"/>
              <a:gd name="T5" fmla="*/ 5 h 119"/>
              <a:gd name="T6" fmla="*/ 114 w 134"/>
              <a:gd name="T7" fmla="*/ 8 h 119"/>
              <a:gd name="T8" fmla="*/ 111 w 134"/>
              <a:gd name="T9" fmla="*/ 9 h 119"/>
              <a:gd name="T10" fmla="*/ 111 w 134"/>
              <a:gd name="T11" fmla="*/ 9 h 119"/>
              <a:gd name="T12" fmla="*/ 81 w 134"/>
              <a:gd name="T13" fmla="*/ 39 h 119"/>
              <a:gd name="T14" fmla="*/ 79 w 134"/>
              <a:gd name="T15" fmla="*/ 47 h 119"/>
              <a:gd name="T16" fmla="*/ 82 w 134"/>
              <a:gd name="T17" fmla="*/ 50 h 119"/>
              <a:gd name="T18" fmla="*/ 82 w 134"/>
              <a:gd name="T19" fmla="*/ 50 h 119"/>
              <a:gd name="T20" fmla="*/ 83 w 134"/>
              <a:gd name="T21" fmla="*/ 51 h 119"/>
              <a:gd name="T22" fmla="*/ 76 w 134"/>
              <a:gd name="T23" fmla="*/ 57 h 119"/>
              <a:gd name="T24" fmla="*/ 54 w 134"/>
              <a:gd name="T25" fmla="*/ 35 h 119"/>
              <a:gd name="T26" fmla="*/ 47 w 134"/>
              <a:gd name="T27" fmla="*/ 10 h 119"/>
              <a:gd name="T28" fmla="*/ 21 w 134"/>
              <a:gd name="T29" fmla="*/ 3 h 119"/>
              <a:gd name="T30" fmla="*/ 36 w 134"/>
              <a:gd name="T31" fmla="*/ 18 h 119"/>
              <a:gd name="T32" fmla="*/ 32 w 134"/>
              <a:gd name="T33" fmla="*/ 32 h 119"/>
              <a:gd name="T34" fmla="*/ 18 w 134"/>
              <a:gd name="T35" fmla="*/ 36 h 119"/>
              <a:gd name="T36" fmla="*/ 3 w 134"/>
              <a:gd name="T37" fmla="*/ 21 h 119"/>
              <a:gd name="T38" fmla="*/ 10 w 134"/>
              <a:gd name="T39" fmla="*/ 47 h 119"/>
              <a:gd name="T40" fmla="*/ 36 w 134"/>
              <a:gd name="T41" fmla="*/ 53 h 119"/>
              <a:gd name="T42" fmla="*/ 37 w 134"/>
              <a:gd name="T43" fmla="*/ 53 h 119"/>
              <a:gd name="T44" fmla="*/ 58 w 134"/>
              <a:gd name="T45" fmla="*/ 75 h 119"/>
              <a:gd name="T46" fmla="*/ 38 w 134"/>
              <a:gd name="T47" fmla="*/ 96 h 119"/>
              <a:gd name="T48" fmla="*/ 36 w 134"/>
              <a:gd name="T49" fmla="*/ 95 h 119"/>
              <a:gd name="T50" fmla="*/ 31 w 134"/>
              <a:gd name="T51" fmla="*/ 99 h 119"/>
              <a:gd name="T52" fmla="*/ 21 w 134"/>
              <a:gd name="T53" fmla="*/ 115 h 119"/>
              <a:gd name="T54" fmla="*/ 23 w 134"/>
              <a:gd name="T55" fmla="*/ 117 h 119"/>
              <a:gd name="T56" fmla="*/ 39 w 134"/>
              <a:gd name="T57" fmla="*/ 107 h 119"/>
              <a:gd name="T58" fmla="*/ 43 w 134"/>
              <a:gd name="T59" fmla="*/ 101 h 119"/>
              <a:gd name="T60" fmla="*/ 42 w 134"/>
              <a:gd name="T61" fmla="*/ 100 h 119"/>
              <a:gd name="T62" fmla="*/ 63 w 134"/>
              <a:gd name="T63" fmla="*/ 80 h 119"/>
              <a:gd name="T64" fmla="*/ 98 w 134"/>
              <a:gd name="T65" fmla="*/ 115 h 119"/>
              <a:gd name="T66" fmla="*/ 107 w 134"/>
              <a:gd name="T67" fmla="*/ 119 h 119"/>
              <a:gd name="T68" fmla="*/ 116 w 134"/>
              <a:gd name="T69" fmla="*/ 115 h 119"/>
              <a:gd name="T70" fmla="*/ 116 w 134"/>
              <a:gd name="T71" fmla="*/ 97 h 119"/>
              <a:gd name="T72" fmla="*/ 81 w 134"/>
              <a:gd name="T73" fmla="*/ 62 h 119"/>
              <a:gd name="T74" fmla="*/ 87 w 134"/>
              <a:gd name="T75" fmla="*/ 56 h 119"/>
              <a:gd name="T76" fmla="*/ 90 w 134"/>
              <a:gd name="T77" fmla="*/ 59 h 119"/>
              <a:gd name="T78" fmla="*/ 98 w 134"/>
              <a:gd name="T79" fmla="*/ 57 h 119"/>
              <a:gd name="T80" fmla="*/ 128 w 134"/>
              <a:gd name="T81" fmla="*/ 26 h 119"/>
              <a:gd name="T82" fmla="*/ 128 w 134"/>
              <a:gd name="T83" fmla="*/ 26 h 119"/>
              <a:gd name="T84" fmla="*/ 128 w 134"/>
              <a:gd name="T85" fmla="*/ 26 h 119"/>
              <a:gd name="T86" fmla="*/ 129 w 134"/>
              <a:gd name="T87" fmla="*/ 23 h 119"/>
              <a:gd name="T88" fmla="*/ 133 w 134"/>
              <a:gd name="T89" fmla="*/ 22 h 119"/>
              <a:gd name="T90" fmla="*/ 133 w 134"/>
              <a:gd name="T91" fmla="*/ 16 h 119"/>
              <a:gd name="T92" fmla="*/ 108 w 134"/>
              <a:gd name="T93" fmla="*/ 103 h 119"/>
              <a:gd name="T94" fmla="*/ 113 w 134"/>
              <a:gd name="T95" fmla="*/ 108 h 119"/>
              <a:gd name="T96" fmla="*/ 108 w 134"/>
              <a:gd name="T97" fmla="*/ 113 h 119"/>
              <a:gd name="T98" fmla="*/ 103 w 134"/>
              <a:gd name="T99" fmla="*/ 108 h 119"/>
              <a:gd name="T100" fmla="*/ 108 w 134"/>
              <a:gd name="T101" fmla="*/ 103 h 119"/>
              <a:gd name="T102" fmla="*/ 91 w 134"/>
              <a:gd name="T103" fmla="*/ 41 h 119"/>
              <a:gd name="T104" fmla="*/ 89 w 134"/>
              <a:gd name="T105" fmla="*/ 39 h 119"/>
              <a:gd name="T106" fmla="*/ 112 w 134"/>
              <a:gd name="T107" fmla="*/ 17 h 119"/>
              <a:gd name="T108" fmla="*/ 114 w 134"/>
              <a:gd name="T109" fmla="*/ 19 h 119"/>
              <a:gd name="T110" fmla="*/ 91 w 134"/>
              <a:gd name="T111" fmla="*/ 41 h 119"/>
              <a:gd name="T112" fmla="*/ 98 w 134"/>
              <a:gd name="T113" fmla="*/ 48 h 119"/>
              <a:gd name="T114" fmla="*/ 96 w 134"/>
              <a:gd name="T115" fmla="*/ 47 h 119"/>
              <a:gd name="T116" fmla="*/ 119 w 134"/>
              <a:gd name="T117" fmla="*/ 24 h 119"/>
              <a:gd name="T118" fmla="*/ 121 w 134"/>
              <a:gd name="T119" fmla="*/ 26 h 119"/>
              <a:gd name="T120" fmla="*/ 98 w 134"/>
              <a:gd name="T121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9">
                <a:moveTo>
                  <a:pt x="133" y="16"/>
                </a:moveTo>
                <a:cubicBezTo>
                  <a:pt x="121" y="5"/>
                  <a:pt x="121" y="5"/>
                  <a:pt x="121" y="5"/>
                </a:cubicBezTo>
                <a:cubicBezTo>
                  <a:pt x="119" y="3"/>
                  <a:pt x="117" y="3"/>
                  <a:pt x="115" y="5"/>
                </a:cubicBezTo>
                <a:cubicBezTo>
                  <a:pt x="114" y="6"/>
                  <a:pt x="114" y="7"/>
                  <a:pt x="114" y="8"/>
                </a:cubicBezTo>
                <a:cubicBezTo>
                  <a:pt x="113" y="8"/>
                  <a:pt x="112" y="8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2"/>
                  <a:pt x="80" y="45"/>
                  <a:pt x="79" y="47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3" y="51"/>
                  <a:pt x="83" y="51"/>
                  <a:pt x="83" y="51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7"/>
                  <a:pt x="47" y="10"/>
                </a:cubicBezTo>
                <a:cubicBezTo>
                  <a:pt x="40" y="3"/>
                  <a:pt x="30" y="0"/>
                  <a:pt x="21" y="3"/>
                </a:cubicBezTo>
                <a:cubicBezTo>
                  <a:pt x="36" y="18"/>
                  <a:pt x="36" y="18"/>
                  <a:pt x="36" y="18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30"/>
                  <a:pt x="3" y="40"/>
                  <a:pt x="10" y="47"/>
                </a:cubicBezTo>
                <a:cubicBezTo>
                  <a:pt x="17" y="54"/>
                  <a:pt x="27" y="56"/>
                  <a:pt x="36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58" y="75"/>
                  <a:pt x="58" y="75"/>
                  <a:pt x="58" y="75"/>
                </a:cubicBezTo>
                <a:cubicBezTo>
                  <a:pt x="38" y="96"/>
                  <a:pt x="38" y="96"/>
                  <a:pt x="38" y="96"/>
                </a:cubicBezTo>
                <a:cubicBezTo>
                  <a:pt x="36" y="95"/>
                  <a:pt x="36" y="95"/>
                  <a:pt x="36" y="95"/>
                </a:cubicBezTo>
                <a:cubicBezTo>
                  <a:pt x="31" y="99"/>
                  <a:pt x="31" y="99"/>
                  <a:pt x="31" y="99"/>
                </a:cubicBezTo>
                <a:cubicBezTo>
                  <a:pt x="21" y="115"/>
                  <a:pt x="21" y="115"/>
                  <a:pt x="21" y="115"/>
                </a:cubicBezTo>
                <a:cubicBezTo>
                  <a:pt x="23" y="117"/>
                  <a:pt x="23" y="117"/>
                  <a:pt x="23" y="117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80"/>
                  <a:pt x="63" y="80"/>
                  <a:pt x="63" y="80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1" y="117"/>
                  <a:pt x="104" y="119"/>
                  <a:pt x="107" y="119"/>
                </a:cubicBezTo>
                <a:cubicBezTo>
                  <a:pt x="110" y="119"/>
                  <a:pt x="113" y="117"/>
                  <a:pt x="116" y="115"/>
                </a:cubicBezTo>
                <a:cubicBezTo>
                  <a:pt x="121" y="110"/>
                  <a:pt x="121" y="102"/>
                  <a:pt x="116" y="97"/>
                </a:cubicBezTo>
                <a:cubicBezTo>
                  <a:pt x="81" y="62"/>
                  <a:pt x="81" y="62"/>
                  <a:pt x="81" y="62"/>
                </a:cubicBezTo>
                <a:cubicBezTo>
                  <a:pt x="87" y="56"/>
                  <a:pt x="87" y="56"/>
                  <a:pt x="87" y="56"/>
                </a:cubicBezTo>
                <a:cubicBezTo>
                  <a:pt x="90" y="59"/>
                  <a:pt x="90" y="59"/>
                  <a:pt x="90" y="59"/>
                </a:cubicBezTo>
                <a:cubicBezTo>
                  <a:pt x="92" y="57"/>
                  <a:pt x="95" y="56"/>
                  <a:pt x="98" y="57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9" y="25"/>
                  <a:pt x="129" y="24"/>
                  <a:pt x="129" y="23"/>
                </a:cubicBezTo>
                <a:cubicBezTo>
                  <a:pt x="130" y="24"/>
                  <a:pt x="132" y="23"/>
                  <a:pt x="133" y="22"/>
                </a:cubicBezTo>
                <a:cubicBezTo>
                  <a:pt x="134" y="21"/>
                  <a:pt x="134" y="18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6"/>
                  <a:pt x="113" y="108"/>
                </a:cubicBezTo>
                <a:cubicBezTo>
                  <a:pt x="113" y="111"/>
                  <a:pt x="111" y="113"/>
                  <a:pt x="108" y="113"/>
                </a:cubicBezTo>
                <a:cubicBezTo>
                  <a:pt x="105" y="113"/>
                  <a:pt x="103" y="111"/>
                  <a:pt x="103" y="108"/>
                </a:cubicBezTo>
                <a:cubicBezTo>
                  <a:pt x="103" y="106"/>
                  <a:pt x="105" y="103"/>
                  <a:pt x="108" y="103"/>
                </a:cubicBezTo>
                <a:close/>
                <a:moveTo>
                  <a:pt x="91" y="41"/>
                </a:moveTo>
                <a:cubicBezTo>
                  <a:pt x="89" y="39"/>
                  <a:pt x="89" y="39"/>
                  <a:pt x="89" y="39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4" y="19"/>
                  <a:pt x="114" y="19"/>
                  <a:pt x="114" y="19"/>
                </a:cubicBezTo>
                <a:lnTo>
                  <a:pt x="91" y="41"/>
                </a:lnTo>
                <a:close/>
                <a:moveTo>
                  <a:pt x="98" y="48"/>
                </a:moveTo>
                <a:cubicBezTo>
                  <a:pt x="96" y="47"/>
                  <a:pt x="96" y="47"/>
                  <a:pt x="96" y="47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1" y="26"/>
                  <a:pt x="121" y="26"/>
                  <a:pt x="121" y="26"/>
                </a:cubicBezTo>
                <a:lnTo>
                  <a:pt x="98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79485" y="4514537"/>
            <a:ext cx="553484" cy="436598"/>
          </a:xfrm>
          <a:custGeom>
            <a:avLst/>
            <a:gdLst>
              <a:gd name="T0" fmla="*/ 410 w 411"/>
              <a:gd name="T1" fmla="*/ 309 h 324"/>
              <a:gd name="T2" fmla="*/ 410 w 411"/>
              <a:gd name="T3" fmla="*/ 46 h 324"/>
              <a:gd name="T4" fmla="*/ 395 w 411"/>
              <a:gd name="T5" fmla="*/ 32 h 324"/>
              <a:gd name="T6" fmla="*/ 210 w 411"/>
              <a:gd name="T7" fmla="*/ 32 h 324"/>
              <a:gd name="T8" fmla="*/ 200 w 411"/>
              <a:gd name="T9" fmla="*/ 17 h 324"/>
              <a:gd name="T10" fmla="*/ 200 w 411"/>
              <a:gd name="T11" fmla="*/ 15 h 324"/>
              <a:gd name="T12" fmla="*/ 184 w 411"/>
              <a:gd name="T13" fmla="*/ 0 h 324"/>
              <a:gd name="T14" fmla="*/ 86 w 411"/>
              <a:gd name="T15" fmla="*/ 0 h 324"/>
              <a:gd name="T16" fmla="*/ 70 w 411"/>
              <a:gd name="T17" fmla="*/ 15 h 324"/>
              <a:gd name="T18" fmla="*/ 70 w 411"/>
              <a:gd name="T19" fmla="*/ 17 h 324"/>
              <a:gd name="T20" fmla="*/ 60 w 411"/>
              <a:gd name="T21" fmla="*/ 32 h 324"/>
              <a:gd name="T22" fmla="*/ 60 w 411"/>
              <a:gd name="T23" fmla="*/ 32 h 324"/>
              <a:gd name="T24" fmla="*/ 46 w 411"/>
              <a:gd name="T25" fmla="*/ 46 h 324"/>
              <a:gd name="T26" fmla="*/ 46 w 411"/>
              <a:gd name="T27" fmla="*/ 122 h 324"/>
              <a:gd name="T28" fmla="*/ 14 w 411"/>
              <a:gd name="T29" fmla="*/ 122 h 324"/>
              <a:gd name="T30" fmla="*/ 5 w 411"/>
              <a:gd name="T31" fmla="*/ 138 h 324"/>
              <a:gd name="T32" fmla="*/ 38 w 411"/>
              <a:gd name="T33" fmla="*/ 309 h 324"/>
              <a:gd name="T34" fmla="*/ 53 w 411"/>
              <a:gd name="T35" fmla="*/ 324 h 324"/>
              <a:gd name="T36" fmla="*/ 403 w 411"/>
              <a:gd name="T37" fmla="*/ 324 h 324"/>
              <a:gd name="T38" fmla="*/ 410 w 411"/>
              <a:gd name="T39" fmla="*/ 309 h 324"/>
              <a:gd name="T40" fmla="*/ 392 w 411"/>
              <a:gd name="T41" fmla="*/ 144 h 324"/>
              <a:gd name="T42" fmla="*/ 392 w 411"/>
              <a:gd name="T43" fmla="*/ 316 h 324"/>
              <a:gd name="T44" fmla="*/ 359 w 411"/>
              <a:gd name="T45" fmla="*/ 132 h 324"/>
              <a:gd name="T46" fmla="*/ 345 w 411"/>
              <a:gd name="T47" fmla="*/ 123 h 324"/>
              <a:gd name="T48" fmla="*/ 64 w 411"/>
              <a:gd name="T49" fmla="*/ 123 h 324"/>
              <a:gd name="T50" fmla="*/ 64 w 411"/>
              <a:gd name="T51" fmla="*/ 64 h 324"/>
              <a:gd name="T52" fmla="*/ 392 w 411"/>
              <a:gd name="T53" fmla="*/ 64 h 324"/>
              <a:gd name="T54" fmla="*/ 392 w 411"/>
              <a:gd name="T55" fmla="*/ 14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1" h="324">
                <a:moveTo>
                  <a:pt x="410" y="309"/>
                </a:moveTo>
                <a:cubicBezTo>
                  <a:pt x="410" y="46"/>
                  <a:pt x="410" y="46"/>
                  <a:pt x="410" y="46"/>
                </a:cubicBezTo>
                <a:cubicBezTo>
                  <a:pt x="410" y="38"/>
                  <a:pt x="403" y="32"/>
                  <a:pt x="395" y="32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04" y="32"/>
                  <a:pt x="200" y="21"/>
                  <a:pt x="200" y="17"/>
                </a:cubicBezTo>
                <a:cubicBezTo>
                  <a:pt x="200" y="15"/>
                  <a:pt x="200" y="15"/>
                  <a:pt x="200" y="15"/>
                </a:cubicBezTo>
                <a:cubicBezTo>
                  <a:pt x="200" y="7"/>
                  <a:pt x="193" y="0"/>
                  <a:pt x="184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7" y="0"/>
                  <a:pt x="70" y="7"/>
                  <a:pt x="70" y="15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21"/>
                  <a:pt x="66" y="32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52" y="32"/>
                  <a:pt x="46" y="38"/>
                  <a:pt x="46" y="46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14" y="122"/>
                  <a:pt x="14" y="122"/>
                  <a:pt x="14" y="122"/>
                </a:cubicBezTo>
                <a:cubicBezTo>
                  <a:pt x="14" y="122"/>
                  <a:pt x="0" y="122"/>
                  <a:pt x="5" y="138"/>
                </a:cubicBezTo>
                <a:cubicBezTo>
                  <a:pt x="38" y="309"/>
                  <a:pt x="38" y="309"/>
                  <a:pt x="38" y="309"/>
                </a:cubicBezTo>
                <a:cubicBezTo>
                  <a:pt x="38" y="317"/>
                  <a:pt x="44" y="324"/>
                  <a:pt x="53" y="324"/>
                </a:cubicBezTo>
                <a:cubicBezTo>
                  <a:pt x="403" y="324"/>
                  <a:pt x="403" y="324"/>
                  <a:pt x="403" y="324"/>
                </a:cubicBezTo>
                <a:cubicBezTo>
                  <a:pt x="411" y="324"/>
                  <a:pt x="410" y="309"/>
                  <a:pt x="410" y="309"/>
                </a:cubicBezTo>
                <a:close/>
                <a:moveTo>
                  <a:pt x="392" y="144"/>
                </a:moveTo>
                <a:cubicBezTo>
                  <a:pt x="392" y="316"/>
                  <a:pt x="392" y="316"/>
                  <a:pt x="392" y="316"/>
                </a:cubicBezTo>
                <a:cubicBezTo>
                  <a:pt x="359" y="132"/>
                  <a:pt x="359" y="132"/>
                  <a:pt x="359" y="132"/>
                </a:cubicBezTo>
                <a:cubicBezTo>
                  <a:pt x="356" y="122"/>
                  <a:pt x="345" y="123"/>
                  <a:pt x="345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64"/>
                  <a:pt x="64" y="64"/>
                  <a:pt x="64" y="64"/>
                </a:cubicBezTo>
                <a:cubicBezTo>
                  <a:pt x="392" y="64"/>
                  <a:pt x="392" y="64"/>
                  <a:pt x="392" y="64"/>
                </a:cubicBezTo>
                <a:lnTo>
                  <a:pt x="392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grpSp>
        <p:nvGrpSpPr>
          <p:cNvPr id="50" name="Group 115出自【趣你的PPT】(微信:qunideppt)：最优质的PPT资源库"/>
          <p:cNvGrpSpPr/>
          <p:nvPr/>
        </p:nvGrpSpPr>
        <p:grpSpPr>
          <a:xfrm>
            <a:off x="5284061" y="3107319"/>
            <a:ext cx="614678" cy="524726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7" name="Group 122出自【趣你的PPT】(微信:qunideppt)：最优质的PPT资源库"/>
          <p:cNvGrpSpPr/>
          <p:nvPr/>
        </p:nvGrpSpPr>
        <p:grpSpPr>
          <a:xfrm>
            <a:off x="5302559" y="4448336"/>
            <a:ext cx="439203" cy="581802"/>
            <a:chOff x="8235951" y="2905126"/>
            <a:chExt cx="244475" cy="323850"/>
          </a:xfrm>
          <a:solidFill>
            <a:schemeClr val="bg1"/>
          </a:solidFill>
        </p:grpSpPr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22601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1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1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2"/>
                    <a:pt x="35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60701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1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1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2"/>
                    <a:pt x="35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094038"/>
              <a:ext cx="131763" cy="14288"/>
            </a:xfrm>
            <a:custGeom>
              <a:avLst/>
              <a:gdLst>
                <a:gd name="T0" fmla="*/ 33 w 35"/>
                <a:gd name="T1" fmla="*/ 0 h 4"/>
                <a:gd name="T2" fmla="*/ 1 w 35"/>
                <a:gd name="T3" fmla="*/ 0 h 4"/>
                <a:gd name="T4" fmla="*/ 0 w 35"/>
                <a:gd name="T5" fmla="*/ 2 h 4"/>
                <a:gd name="T6" fmla="*/ 1 w 35"/>
                <a:gd name="T7" fmla="*/ 4 h 4"/>
                <a:gd name="T8" fmla="*/ 33 w 35"/>
                <a:gd name="T9" fmla="*/ 4 h 4"/>
                <a:gd name="T10" fmla="*/ 35 w 35"/>
                <a:gd name="T11" fmla="*/ 2 h 4"/>
                <a:gd name="T12" fmla="*/ 33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132138"/>
              <a:ext cx="131763" cy="14288"/>
            </a:xfrm>
            <a:custGeom>
              <a:avLst/>
              <a:gdLst>
                <a:gd name="T0" fmla="*/ 33 w 35"/>
                <a:gd name="T1" fmla="*/ 0 h 4"/>
                <a:gd name="T2" fmla="*/ 1 w 35"/>
                <a:gd name="T3" fmla="*/ 0 h 4"/>
                <a:gd name="T4" fmla="*/ 0 w 35"/>
                <a:gd name="T5" fmla="*/ 2 h 4"/>
                <a:gd name="T6" fmla="*/ 1 w 35"/>
                <a:gd name="T7" fmla="*/ 4 h 4"/>
                <a:gd name="T8" fmla="*/ 33 w 35"/>
                <a:gd name="T9" fmla="*/ 4 h 4"/>
                <a:gd name="T10" fmla="*/ 35 w 35"/>
                <a:gd name="T11" fmla="*/ 2 h 4"/>
                <a:gd name="T12" fmla="*/ 33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5951" y="2916238"/>
              <a:ext cx="244475" cy="312738"/>
            </a:xfrm>
            <a:custGeom>
              <a:avLst/>
              <a:gdLst>
                <a:gd name="T0" fmla="*/ 60 w 65"/>
                <a:gd name="T1" fmla="*/ 0 h 83"/>
                <a:gd name="T2" fmla="*/ 46 w 65"/>
                <a:gd name="T3" fmla="*/ 0 h 83"/>
                <a:gd name="T4" fmla="*/ 46 w 65"/>
                <a:gd name="T5" fmla="*/ 8 h 83"/>
                <a:gd name="T6" fmla="*/ 57 w 65"/>
                <a:gd name="T7" fmla="*/ 8 h 83"/>
                <a:gd name="T8" fmla="*/ 57 w 65"/>
                <a:gd name="T9" fmla="*/ 14 h 83"/>
                <a:gd name="T10" fmla="*/ 57 w 65"/>
                <a:gd name="T11" fmla="*/ 75 h 83"/>
                <a:gd name="T12" fmla="*/ 8 w 65"/>
                <a:gd name="T13" fmla="*/ 75 h 83"/>
                <a:gd name="T14" fmla="*/ 8 w 65"/>
                <a:gd name="T15" fmla="*/ 8 h 83"/>
                <a:gd name="T16" fmla="*/ 19 w 65"/>
                <a:gd name="T17" fmla="*/ 8 h 83"/>
                <a:gd name="T18" fmla="*/ 19 w 65"/>
                <a:gd name="T19" fmla="*/ 0 h 83"/>
                <a:gd name="T20" fmla="*/ 5 w 65"/>
                <a:gd name="T21" fmla="*/ 0 h 83"/>
                <a:gd name="T22" fmla="*/ 0 w 65"/>
                <a:gd name="T23" fmla="*/ 4 h 83"/>
                <a:gd name="T24" fmla="*/ 0 w 65"/>
                <a:gd name="T25" fmla="*/ 79 h 83"/>
                <a:gd name="T26" fmla="*/ 5 w 65"/>
                <a:gd name="T27" fmla="*/ 83 h 83"/>
                <a:gd name="T28" fmla="*/ 60 w 65"/>
                <a:gd name="T29" fmla="*/ 83 h 83"/>
                <a:gd name="T30" fmla="*/ 65 w 65"/>
                <a:gd name="T31" fmla="*/ 79 h 83"/>
                <a:gd name="T32" fmla="*/ 65 w 65"/>
                <a:gd name="T33" fmla="*/ 4 h 83"/>
                <a:gd name="T34" fmla="*/ 60 w 65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83">
                  <a:moveTo>
                    <a:pt x="6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3" y="83"/>
                    <a:pt x="65" y="81"/>
                    <a:pt x="65" y="7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29613" y="2924176"/>
              <a:ext cx="55563" cy="22225"/>
            </a:xfrm>
            <a:custGeom>
              <a:avLst/>
              <a:gdLst>
                <a:gd name="T0" fmla="*/ 15 w 15"/>
                <a:gd name="T1" fmla="*/ 1 h 6"/>
                <a:gd name="T2" fmla="*/ 15 w 15"/>
                <a:gd name="T3" fmla="*/ 0 h 6"/>
                <a:gd name="T4" fmla="*/ 14 w 15"/>
                <a:gd name="T5" fmla="*/ 0 h 6"/>
                <a:gd name="T6" fmla="*/ 1 w 15"/>
                <a:gd name="T7" fmla="*/ 0 h 6"/>
                <a:gd name="T8" fmla="*/ 0 w 15"/>
                <a:gd name="T9" fmla="*/ 0 h 6"/>
                <a:gd name="T10" fmla="*/ 0 w 15"/>
                <a:gd name="T11" fmla="*/ 1 h 6"/>
                <a:gd name="T12" fmla="*/ 0 w 15"/>
                <a:gd name="T13" fmla="*/ 6 h 6"/>
                <a:gd name="T14" fmla="*/ 15 w 15"/>
                <a:gd name="T15" fmla="*/ 6 h 6"/>
                <a:gd name="T16" fmla="*/ 15 w 15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6">
                  <a:moveTo>
                    <a:pt x="15" y="1"/>
                  </a:moveTo>
                  <a:cubicBezTo>
                    <a:pt x="15" y="1"/>
                    <a:pt x="15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10563" y="2905126"/>
              <a:ext cx="93663" cy="60325"/>
            </a:xfrm>
            <a:custGeom>
              <a:avLst/>
              <a:gdLst>
                <a:gd name="T0" fmla="*/ 4 w 25"/>
                <a:gd name="T1" fmla="*/ 16 h 16"/>
                <a:gd name="T2" fmla="*/ 21 w 25"/>
                <a:gd name="T3" fmla="*/ 16 h 16"/>
                <a:gd name="T4" fmla="*/ 24 w 25"/>
                <a:gd name="T5" fmla="*/ 15 h 16"/>
                <a:gd name="T6" fmla="*/ 25 w 25"/>
                <a:gd name="T7" fmla="*/ 13 h 16"/>
                <a:gd name="T8" fmla="*/ 25 w 25"/>
                <a:gd name="T9" fmla="*/ 2 h 16"/>
                <a:gd name="T10" fmla="*/ 24 w 25"/>
                <a:gd name="T11" fmla="*/ 1 h 16"/>
                <a:gd name="T12" fmla="*/ 21 w 25"/>
                <a:gd name="T13" fmla="*/ 0 h 16"/>
                <a:gd name="T14" fmla="*/ 4 w 25"/>
                <a:gd name="T15" fmla="*/ 0 h 16"/>
                <a:gd name="T16" fmla="*/ 1 w 25"/>
                <a:gd name="T17" fmla="*/ 1 h 16"/>
                <a:gd name="T18" fmla="*/ 0 w 25"/>
                <a:gd name="T19" fmla="*/ 2 h 16"/>
                <a:gd name="T20" fmla="*/ 0 w 25"/>
                <a:gd name="T21" fmla="*/ 13 h 16"/>
                <a:gd name="T22" fmla="*/ 1 w 25"/>
                <a:gd name="T23" fmla="*/ 15 h 16"/>
                <a:gd name="T24" fmla="*/ 4 w 25"/>
                <a:gd name="T25" fmla="*/ 16 h 16"/>
                <a:gd name="T26" fmla="*/ 3 w 25"/>
                <a:gd name="T27" fmla="*/ 6 h 16"/>
                <a:gd name="T28" fmla="*/ 4 w 25"/>
                <a:gd name="T29" fmla="*/ 4 h 16"/>
                <a:gd name="T30" fmla="*/ 4 w 25"/>
                <a:gd name="T31" fmla="*/ 4 h 16"/>
                <a:gd name="T32" fmla="*/ 6 w 25"/>
                <a:gd name="T33" fmla="*/ 3 h 16"/>
                <a:gd name="T34" fmla="*/ 19 w 25"/>
                <a:gd name="T35" fmla="*/ 3 h 16"/>
                <a:gd name="T36" fmla="*/ 21 w 25"/>
                <a:gd name="T37" fmla="*/ 4 h 16"/>
                <a:gd name="T38" fmla="*/ 21 w 25"/>
                <a:gd name="T39" fmla="*/ 4 h 16"/>
                <a:gd name="T40" fmla="*/ 22 w 25"/>
                <a:gd name="T41" fmla="*/ 6 h 16"/>
                <a:gd name="T42" fmla="*/ 22 w 25"/>
                <a:gd name="T43" fmla="*/ 9 h 16"/>
                <a:gd name="T44" fmla="*/ 21 w 25"/>
                <a:gd name="T45" fmla="*/ 11 h 16"/>
                <a:gd name="T46" fmla="*/ 19 w 25"/>
                <a:gd name="T47" fmla="*/ 12 h 16"/>
                <a:gd name="T48" fmla="*/ 6 w 25"/>
                <a:gd name="T49" fmla="*/ 12 h 16"/>
                <a:gd name="T50" fmla="*/ 4 w 25"/>
                <a:gd name="T51" fmla="*/ 11 h 16"/>
                <a:gd name="T52" fmla="*/ 3 w 25"/>
                <a:gd name="T53" fmla="*/ 9 h 16"/>
                <a:gd name="T54" fmla="*/ 3 w 25"/>
                <a:gd name="T5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16">
                  <a:moveTo>
                    <a:pt x="4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3" y="16"/>
                    <a:pt x="24" y="15"/>
                  </a:cubicBezTo>
                  <a:cubicBezTo>
                    <a:pt x="24" y="15"/>
                    <a:pt x="25" y="14"/>
                    <a:pt x="25" y="1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4" y="1"/>
                    <a:pt x="24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2" y="16"/>
                    <a:pt x="3" y="16"/>
                    <a:pt x="4" y="16"/>
                  </a:cubicBezTo>
                  <a:close/>
                  <a:moveTo>
                    <a:pt x="3" y="6"/>
                  </a:moveTo>
                  <a:cubicBezTo>
                    <a:pt x="3" y="5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2" y="5"/>
                    <a:pt x="22" y="6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1" y="11"/>
                    <a:pt x="21" y="11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4" y="11"/>
                  </a:cubicBezTo>
                  <a:cubicBezTo>
                    <a:pt x="4" y="11"/>
                    <a:pt x="3" y="10"/>
                    <a:pt x="3" y="9"/>
                  </a:cubicBez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91513" y="3165476"/>
              <a:ext cx="131763" cy="11113"/>
            </a:xfrm>
            <a:custGeom>
              <a:avLst/>
              <a:gdLst>
                <a:gd name="T0" fmla="*/ 33 w 35"/>
                <a:gd name="T1" fmla="*/ 0 h 3"/>
                <a:gd name="T2" fmla="*/ 1 w 35"/>
                <a:gd name="T3" fmla="*/ 0 h 3"/>
                <a:gd name="T4" fmla="*/ 0 w 35"/>
                <a:gd name="T5" fmla="*/ 2 h 3"/>
                <a:gd name="T6" fmla="*/ 1 w 35"/>
                <a:gd name="T7" fmla="*/ 3 h 3"/>
                <a:gd name="T8" fmla="*/ 33 w 35"/>
                <a:gd name="T9" fmla="*/ 3 h 3"/>
                <a:gd name="T10" fmla="*/ 35 w 35"/>
                <a:gd name="T11" fmla="*/ 2 h 3"/>
                <a:gd name="T12" fmla="*/ 33 w 3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3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66" name="出自【趣你的PPT】(微信:qunideppt)：最优质的PPT资源库"/>
          <p:cNvSpPr txBox="1">
            <a:spLocks/>
          </p:cNvSpPr>
          <p:nvPr/>
        </p:nvSpPr>
        <p:spPr>
          <a:xfrm>
            <a:off x="1750415" y="2649457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1400829" y="2983225"/>
            <a:ext cx="2518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8" name="出自【趣你的PPT】(微信:qunideppt)：最优质的PPT资源库"/>
          <p:cNvSpPr txBox="1">
            <a:spLocks/>
          </p:cNvSpPr>
          <p:nvPr/>
        </p:nvSpPr>
        <p:spPr>
          <a:xfrm>
            <a:off x="8385859" y="264395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8461326" y="2983225"/>
            <a:ext cx="25394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70" name="出自【趣你的PPT】(微信:qunideppt)：最优质的PPT资源库"/>
          <p:cNvSpPr txBox="1">
            <a:spLocks/>
          </p:cNvSpPr>
          <p:nvPr/>
        </p:nvSpPr>
        <p:spPr>
          <a:xfrm>
            <a:off x="1750415" y="4488066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1446617" y="4821834"/>
            <a:ext cx="24727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72" name="出自【趣你的PPT】(微信:qunideppt)：最优质的PPT资源库"/>
          <p:cNvSpPr txBox="1">
            <a:spLocks/>
          </p:cNvSpPr>
          <p:nvPr/>
        </p:nvSpPr>
        <p:spPr>
          <a:xfrm>
            <a:off x="8385859" y="4482560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8461327" y="4821834"/>
            <a:ext cx="26234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论文总结与致谢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926869"/>
      </p:ext>
    </p:extLst>
  </p:cSld>
  <p:clrMapOvr>
    <a:masterClrMapping/>
  </p:clrMapOvr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5769" y="3504592"/>
            <a:ext cx="1112029" cy="947408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413" tIns="49722" rIns="95413" bIns="49722"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9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44042" y="3622396"/>
            <a:ext cx="835484" cy="711801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37996" y="5411168"/>
            <a:ext cx="3360" cy="1679"/>
          </a:xfrm>
          <a:custGeom>
            <a:avLst/>
            <a:gdLst>
              <a:gd name="T0" fmla="*/ 1000502031 w 4"/>
              <a:gd name="T1" fmla="*/ 0 h 4"/>
              <a:gd name="T2" fmla="*/ 2000373825 w 4"/>
              <a:gd name="T3" fmla="*/ 249810464 h 4"/>
              <a:gd name="T4" fmla="*/ 0 w 4"/>
              <a:gd name="T5" fmla="*/ 249810464 h 4"/>
              <a:gd name="T6" fmla="*/ 1000502031 w 4"/>
              <a:gd name="T7" fmla="*/ 0 h 4"/>
              <a:gd name="T8" fmla="*/ 0 60000 65536"/>
              <a:gd name="T9" fmla="*/ 0 60000 65536"/>
              <a:gd name="T10" fmla="*/ 0 60000 65536"/>
              <a:gd name="T11" fmla="*/ 0 60000 65536"/>
              <a:gd name="T12" fmla="*/ 0 w 4"/>
              <a:gd name="T13" fmla="*/ 0 h 4"/>
              <a:gd name="T14" fmla="*/ 4 w 4"/>
              <a:gd name="T15" fmla="*/ 4 h 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911" tIns="65456" rIns="130911" bIns="65456"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38991" y="2983853"/>
            <a:ext cx="1112029" cy="947408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  <a:extLst/>
        </p:spPr>
        <p:txBody>
          <a:bodyPr lIns="95413" tIns="49722" rIns="95413" bIns="49722"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77264" y="3101657"/>
            <a:ext cx="835484" cy="711801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2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6161513" y="3269419"/>
            <a:ext cx="440108" cy="389714"/>
          </a:xfrm>
          <a:custGeom>
            <a:avLst/>
            <a:gdLst>
              <a:gd name="T0" fmla="*/ 2147483647 w 158"/>
              <a:gd name="T1" fmla="*/ 2147483647 h 141"/>
              <a:gd name="T2" fmla="*/ 2147483647 w 158"/>
              <a:gd name="T3" fmla="*/ 2147483647 h 141"/>
              <a:gd name="T4" fmla="*/ 2147483647 w 158"/>
              <a:gd name="T5" fmla="*/ 2147483647 h 141"/>
              <a:gd name="T6" fmla="*/ 2147483647 w 158"/>
              <a:gd name="T7" fmla="*/ 2147483647 h 141"/>
              <a:gd name="T8" fmla="*/ 2147483647 w 158"/>
              <a:gd name="T9" fmla="*/ 2147483647 h 141"/>
              <a:gd name="T10" fmla="*/ 2147483647 w 158"/>
              <a:gd name="T11" fmla="*/ 2147483647 h 141"/>
              <a:gd name="T12" fmla="*/ 0 w 158"/>
              <a:gd name="T13" fmla="*/ 2147483647 h 141"/>
              <a:gd name="T14" fmla="*/ 2147483647 w 158"/>
              <a:gd name="T15" fmla="*/ 0 h 141"/>
              <a:gd name="T16" fmla="*/ 2147483647 w 158"/>
              <a:gd name="T17" fmla="*/ 2147483647 h 141"/>
              <a:gd name="T18" fmla="*/ 2147483647 w 158"/>
              <a:gd name="T19" fmla="*/ 2147483647 h 141"/>
              <a:gd name="T20" fmla="*/ 2147483647 w 158"/>
              <a:gd name="T21" fmla="*/ 2147483647 h 141"/>
              <a:gd name="T22" fmla="*/ 2147483647 w 158"/>
              <a:gd name="T23" fmla="*/ 2147483647 h 141"/>
              <a:gd name="T24" fmla="*/ 2147483647 w 158"/>
              <a:gd name="T25" fmla="*/ 2147483647 h 141"/>
              <a:gd name="T26" fmla="*/ 2147483647 w 158"/>
              <a:gd name="T27" fmla="*/ 2147483647 h 141"/>
              <a:gd name="T28" fmla="*/ 2147483647 w 158"/>
              <a:gd name="T29" fmla="*/ 2147483647 h 141"/>
              <a:gd name="T30" fmla="*/ 2147483647 w 158"/>
              <a:gd name="T31" fmla="*/ 2147483647 h 141"/>
              <a:gd name="T32" fmla="*/ 2147483647 w 158"/>
              <a:gd name="T33" fmla="*/ 2147483647 h 141"/>
              <a:gd name="T34" fmla="*/ 2147483647 w 158"/>
              <a:gd name="T35" fmla="*/ 2147483647 h 141"/>
              <a:gd name="T36" fmla="*/ 2147483647 w 158"/>
              <a:gd name="T37" fmla="*/ 2147483647 h 141"/>
              <a:gd name="T38" fmla="*/ 2147483647 w 158"/>
              <a:gd name="T39" fmla="*/ 2147483647 h 141"/>
              <a:gd name="T40" fmla="*/ 2147483647 w 158"/>
              <a:gd name="T41" fmla="*/ 2147483647 h 141"/>
              <a:gd name="T42" fmla="*/ 2147483647 w 158"/>
              <a:gd name="T43" fmla="*/ 2147483647 h 141"/>
              <a:gd name="T44" fmla="*/ 2147483647 w 158"/>
              <a:gd name="T45" fmla="*/ 2147483647 h 141"/>
              <a:gd name="T46" fmla="*/ 2147483647 w 158"/>
              <a:gd name="T47" fmla="*/ 2147483647 h 141"/>
              <a:gd name="T48" fmla="*/ 2147483647 w 158"/>
              <a:gd name="T49" fmla="*/ 2147483647 h 141"/>
              <a:gd name="T50" fmla="*/ 2147483647 w 158"/>
              <a:gd name="T51" fmla="*/ 2147483647 h 141"/>
              <a:gd name="T52" fmla="*/ 2147483647 w 158"/>
              <a:gd name="T53" fmla="*/ 2147483647 h 141"/>
              <a:gd name="T54" fmla="*/ 2147483647 w 158"/>
              <a:gd name="T55" fmla="*/ 2147483647 h 141"/>
              <a:gd name="T56" fmla="*/ 2147483647 w 158"/>
              <a:gd name="T57" fmla="*/ 2147483647 h 141"/>
              <a:gd name="T58" fmla="*/ 2147483647 w 158"/>
              <a:gd name="T59" fmla="*/ 2147483647 h 141"/>
              <a:gd name="T60" fmla="*/ 2147483647 w 158"/>
              <a:gd name="T61" fmla="*/ 2147483647 h 141"/>
              <a:gd name="T62" fmla="*/ 2147483647 w 158"/>
              <a:gd name="T63" fmla="*/ 2147483647 h 141"/>
              <a:gd name="T64" fmla="*/ 2147483647 w 158"/>
              <a:gd name="T65" fmla="*/ 2147483647 h 141"/>
              <a:gd name="T66" fmla="*/ 2147483647 w 158"/>
              <a:gd name="T67" fmla="*/ 2147483647 h 141"/>
              <a:gd name="T68" fmla="*/ 2147483647 w 158"/>
              <a:gd name="T69" fmla="*/ 2147483647 h 141"/>
              <a:gd name="T70" fmla="*/ 2147483647 w 158"/>
              <a:gd name="T71" fmla="*/ 2147483647 h 141"/>
              <a:gd name="T72" fmla="*/ 2147483647 w 158"/>
              <a:gd name="T73" fmla="*/ 2147483647 h 141"/>
              <a:gd name="T74" fmla="*/ 2147483647 w 158"/>
              <a:gd name="T75" fmla="*/ 2147483647 h 141"/>
              <a:gd name="T76" fmla="*/ 2147483647 w 158"/>
              <a:gd name="T77" fmla="*/ 2147483647 h 141"/>
              <a:gd name="T78" fmla="*/ 2147483647 w 158"/>
              <a:gd name="T79" fmla="*/ 2147483647 h 141"/>
              <a:gd name="T80" fmla="*/ 2147483647 w 158"/>
              <a:gd name="T81" fmla="*/ 2147483647 h 141"/>
              <a:gd name="T82" fmla="*/ 2147483647 w 158"/>
              <a:gd name="T83" fmla="*/ 2147483647 h 141"/>
              <a:gd name="T84" fmla="*/ 2147483647 w 158"/>
              <a:gd name="T85" fmla="*/ 2147483647 h 141"/>
              <a:gd name="T86" fmla="*/ 2147483647 w 158"/>
              <a:gd name="T87" fmla="*/ 2147483647 h 141"/>
              <a:gd name="T88" fmla="*/ 2147483647 w 158"/>
              <a:gd name="T89" fmla="*/ 2147483647 h 141"/>
              <a:gd name="T90" fmla="*/ 2147483647 w 158"/>
              <a:gd name="T91" fmla="*/ 2147483647 h 141"/>
              <a:gd name="T92" fmla="*/ 2147483647 w 158"/>
              <a:gd name="T93" fmla="*/ 2147483647 h 141"/>
              <a:gd name="T94" fmla="*/ 2147483647 w 158"/>
              <a:gd name="T95" fmla="*/ 2147483647 h 141"/>
              <a:gd name="T96" fmla="*/ 2147483647 w 158"/>
              <a:gd name="T97" fmla="*/ 2147483647 h 141"/>
              <a:gd name="T98" fmla="*/ 2147483647 w 158"/>
              <a:gd name="T99" fmla="*/ 2147483647 h 141"/>
              <a:gd name="T100" fmla="*/ 2147483647 w 158"/>
              <a:gd name="T101" fmla="*/ 2147483647 h 141"/>
              <a:gd name="T102" fmla="*/ 2147483647 w 158"/>
              <a:gd name="T103" fmla="*/ 2147483647 h 141"/>
              <a:gd name="T104" fmla="*/ 2147483647 w 158"/>
              <a:gd name="T105" fmla="*/ 2147483647 h 141"/>
              <a:gd name="T106" fmla="*/ 2147483647 w 158"/>
              <a:gd name="T107" fmla="*/ 2147483647 h 141"/>
              <a:gd name="T108" fmla="*/ 2147483647 w 158"/>
              <a:gd name="T109" fmla="*/ 2147483647 h 141"/>
              <a:gd name="T110" fmla="*/ 2147483647 w 158"/>
              <a:gd name="T111" fmla="*/ 2147483647 h 141"/>
              <a:gd name="T112" fmla="*/ 2147483647 w 158"/>
              <a:gd name="T113" fmla="*/ 2147483647 h 141"/>
              <a:gd name="T114" fmla="*/ 2147483647 w 158"/>
              <a:gd name="T115" fmla="*/ 2147483647 h 141"/>
              <a:gd name="T116" fmla="*/ 2147483647 w 158"/>
              <a:gd name="T117" fmla="*/ 2147483647 h 141"/>
              <a:gd name="T118" fmla="*/ 2147483647 w 158"/>
              <a:gd name="T119" fmla="*/ 2147483647 h 141"/>
              <a:gd name="T120" fmla="*/ 2147483647 w 158"/>
              <a:gd name="T121" fmla="*/ 2147483647 h 14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58"/>
              <a:gd name="T184" fmla="*/ 0 h 141"/>
              <a:gd name="T185" fmla="*/ 158 w 158"/>
              <a:gd name="T186" fmla="*/ 141 h 14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58" h="141">
                <a:moveTo>
                  <a:pt x="18" y="22"/>
                </a:moveTo>
                <a:cubicBezTo>
                  <a:pt x="18" y="138"/>
                  <a:pt x="18" y="138"/>
                  <a:pt x="18" y="138"/>
                </a:cubicBezTo>
                <a:cubicBezTo>
                  <a:pt x="18" y="140"/>
                  <a:pt x="16" y="141"/>
                  <a:pt x="15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7" y="141"/>
                  <a:pt x="6" y="140"/>
                  <a:pt x="6" y="138"/>
                </a:cubicBezTo>
                <a:cubicBezTo>
                  <a:pt x="6" y="22"/>
                  <a:pt x="6" y="22"/>
                  <a:pt x="6" y="22"/>
                </a:cubicBezTo>
                <a:cubicBezTo>
                  <a:pt x="3" y="20"/>
                  <a:pt x="0" y="16"/>
                  <a:pt x="0" y="12"/>
                </a:cubicBezTo>
                <a:cubicBezTo>
                  <a:pt x="0" y="6"/>
                  <a:pt x="5" y="0"/>
                  <a:pt x="12" y="0"/>
                </a:cubicBezTo>
                <a:cubicBezTo>
                  <a:pt x="18" y="0"/>
                  <a:pt x="24" y="6"/>
                  <a:pt x="24" y="12"/>
                </a:cubicBezTo>
                <a:cubicBezTo>
                  <a:pt x="24" y="16"/>
                  <a:pt x="21" y="20"/>
                  <a:pt x="18" y="22"/>
                </a:cubicBezTo>
                <a:close/>
                <a:moveTo>
                  <a:pt x="158" y="88"/>
                </a:moveTo>
                <a:cubicBezTo>
                  <a:pt x="158" y="90"/>
                  <a:pt x="157" y="92"/>
                  <a:pt x="155" y="93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48" y="97"/>
                  <a:pt x="134" y="105"/>
                  <a:pt x="120" y="105"/>
                </a:cubicBezTo>
                <a:cubicBezTo>
                  <a:pt x="114" y="105"/>
                  <a:pt x="110" y="103"/>
                  <a:pt x="105" y="101"/>
                </a:cubicBezTo>
                <a:cubicBezTo>
                  <a:pt x="103" y="100"/>
                  <a:pt x="103" y="100"/>
                  <a:pt x="103" y="100"/>
                </a:cubicBezTo>
                <a:cubicBezTo>
                  <a:pt x="94" y="95"/>
                  <a:pt x="86" y="92"/>
                  <a:pt x="75" y="92"/>
                </a:cubicBezTo>
                <a:cubicBezTo>
                  <a:pt x="62" y="92"/>
                  <a:pt x="43" y="99"/>
                  <a:pt x="32" y="105"/>
                </a:cubicBezTo>
                <a:cubicBezTo>
                  <a:pt x="32" y="106"/>
                  <a:pt x="30" y="106"/>
                  <a:pt x="29" y="106"/>
                </a:cubicBezTo>
                <a:cubicBezTo>
                  <a:pt x="28" y="106"/>
                  <a:pt x="27" y="106"/>
                  <a:pt x="27" y="105"/>
                </a:cubicBezTo>
                <a:cubicBezTo>
                  <a:pt x="25" y="104"/>
                  <a:pt x="24" y="102"/>
                  <a:pt x="24" y="100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0"/>
                  <a:pt x="25" y="28"/>
                  <a:pt x="26" y="27"/>
                </a:cubicBezTo>
                <a:cubicBezTo>
                  <a:pt x="32" y="24"/>
                  <a:pt x="53" y="12"/>
                  <a:pt x="72" y="12"/>
                </a:cubicBezTo>
                <a:cubicBezTo>
                  <a:pt x="87" y="12"/>
                  <a:pt x="100" y="18"/>
                  <a:pt x="110" y="23"/>
                </a:cubicBezTo>
                <a:cubicBezTo>
                  <a:pt x="113" y="24"/>
                  <a:pt x="116" y="25"/>
                  <a:pt x="119" y="25"/>
                </a:cubicBezTo>
                <a:cubicBezTo>
                  <a:pt x="129" y="25"/>
                  <a:pt x="141" y="18"/>
                  <a:pt x="147" y="14"/>
                </a:cubicBezTo>
                <a:cubicBezTo>
                  <a:pt x="148" y="14"/>
                  <a:pt x="149" y="13"/>
                  <a:pt x="150" y="13"/>
                </a:cubicBezTo>
                <a:cubicBezTo>
                  <a:pt x="152" y="12"/>
                  <a:pt x="154" y="12"/>
                  <a:pt x="156" y="13"/>
                </a:cubicBezTo>
                <a:cubicBezTo>
                  <a:pt x="157" y="14"/>
                  <a:pt x="158" y="16"/>
                  <a:pt x="158" y="18"/>
                </a:cubicBezTo>
                <a:lnTo>
                  <a:pt x="158" y="88"/>
                </a:lnTo>
                <a:close/>
                <a:moveTo>
                  <a:pt x="70" y="24"/>
                </a:moveTo>
                <a:cubicBezTo>
                  <a:pt x="59" y="25"/>
                  <a:pt x="45" y="30"/>
                  <a:pt x="35" y="36"/>
                </a:cubicBezTo>
                <a:cubicBezTo>
                  <a:pt x="35" y="53"/>
                  <a:pt x="35" y="53"/>
                  <a:pt x="35" y="53"/>
                </a:cubicBezTo>
                <a:cubicBezTo>
                  <a:pt x="46" y="47"/>
                  <a:pt x="59" y="42"/>
                  <a:pt x="70" y="42"/>
                </a:cubicBezTo>
                <a:lnTo>
                  <a:pt x="70" y="24"/>
                </a:lnTo>
                <a:close/>
                <a:moveTo>
                  <a:pt x="70" y="63"/>
                </a:moveTo>
                <a:cubicBezTo>
                  <a:pt x="59" y="64"/>
                  <a:pt x="46" y="68"/>
                  <a:pt x="35" y="73"/>
                </a:cubicBezTo>
                <a:cubicBezTo>
                  <a:pt x="35" y="90"/>
                  <a:pt x="35" y="90"/>
                  <a:pt x="35" y="90"/>
                </a:cubicBezTo>
                <a:cubicBezTo>
                  <a:pt x="46" y="85"/>
                  <a:pt x="59" y="81"/>
                  <a:pt x="70" y="80"/>
                </a:cubicBezTo>
                <a:lnTo>
                  <a:pt x="70" y="63"/>
                </a:lnTo>
                <a:close/>
                <a:moveTo>
                  <a:pt x="147" y="68"/>
                </a:moveTo>
                <a:cubicBezTo>
                  <a:pt x="138" y="72"/>
                  <a:pt x="124" y="78"/>
                  <a:pt x="111" y="74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10" y="53"/>
                  <a:pt x="109" y="53"/>
                  <a:pt x="108" y="52"/>
                </a:cubicBezTo>
                <a:cubicBezTo>
                  <a:pt x="97" y="47"/>
                  <a:pt x="89" y="42"/>
                  <a:pt x="75" y="42"/>
                </a:cubicBezTo>
                <a:cubicBezTo>
                  <a:pt x="73" y="42"/>
                  <a:pt x="72" y="42"/>
                  <a:pt x="70" y="42"/>
                </a:cubicBezTo>
                <a:cubicBezTo>
                  <a:pt x="70" y="63"/>
                  <a:pt x="70" y="63"/>
                  <a:pt x="70" y="63"/>
                </a:cubicBezTo>
                <a:cubicBezTo>
                  <a:pt x="71" y="63"/>
                  <a:pt x="72" y="63"/>
                  <a:pt x="72" y="63"/>
                </a:cubicBezTo>
                <a:cubicBezTo>
                  <a:pt x="86" y="63"/>
                  <a:pt x="97" y="67"/>
                  <a:pt x="108" y="73"/>
                </a:cubicBezTo>
                <a:cubicBezTo>
                  <a:pt x="109" y="73"/>
                  <a:pt x="110" y="74"/>
                  <a:pt x="111" y="74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4" y="92"/>
                  <a:pt x="117" y="93"/>
                  <a:pt x="120" y="93"/>
                </a:cubicBezTo>
                <a:cubicBezTo>
                  <a:pt x="130" y="93"/>
                  <a:pt x="141" y="87"/>
                  <a:pt x="147" y="84"/>
                </a:cubicBezTo>
                <a:lnTo>
                  <a:pt x="147" y="68"/>
                </a:lnTo>
                <a:close/>
                <a:moveTo>
                  <a:pt x="147" y="28"/>
                </a:moveTo>
                <a:cubicBezTo>
                  <a:pt x="139" y="32"/>
                  <a:pt x="129" y="36"/>
                  <a:pt x="119" y="36"/>
                </a:cubicBezTo>
                <a:cubicBezTo>
                  <a:pt x="116" y="36"/>
                  <a:pt x="114" y="36"/>
                  <a:pt x="111" y="36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24" y="57"/>
                  <a:pt x="138" y="50"/>
                  <a:pt x="147" y="45"/>
                </a:cubicBezTo>
                <a:lnTo>
                  <a:pt x="147" y="28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8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91957" y="3963178"/>
            <a:ext cx="1112029" cy="945728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8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30230" y="4080773"/>
            <a:ext cx="835484" cy="710539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95413" tIns="49722" rIns="95413" bIns="49722"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4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6137995" y="4186592"/>
            <a:ext cx="443468" cy="435069"/>
          </a:xfrm>
          <a:custGeom>
            <a:avLst/>
            <a:gdLst>
              <a:gd name="T0" fmla="*/ 2147483647 w 141"/>
              <a:gd name="T1" fmla="*/ 2147483647 h 140"/>
              <a:gd name="T2" fmla="*/ 2147483647 w 141"/>
              <a:gd name="T3" fmla="*/ 2147483647 h 140"/>
              <a:gd name="T4" fmla="*/ 2147483647 w 141"/>
              <a:gd name="T5" fmla="*/ 2147483647 h 140"/>
              <a:gd name="T6" fmla="*/ 2147483647 w 141"/>
              <a:gd name="T7" fmla="*/ 2147483647 h 140"/>
              <a:gd name="T8" fmla="*/ 2147483647 w 141"/>
              <a:gd name="T9" fmla="*/ 2147483647 h 140"/>
              <a:gd name="T10" fmla="*/ 2147483647 w 141"/>
              <a:gd name="T11" fmla="*/ 2147483647 h 140"/>
              <a:gd name="T12" fmla="*/ 2147483647 w 141"/>
              <a:gd name="T13" fmla="*/ 2147483647 h 140"/>
              <a:gd name="T14" fmla="*/ 2147483647 w 141"/>
              <a:gd name="T15" fmla="*/ 0 h 140"/>
              <a:gd name="T16" fmla="*/ 2147483647 w 141"/>
              <a:gd name="T17" fmla="*/ 0 h 140"/>
              <a:gd name="T18" fmla="*/ 2147483647 w 141"/>
              <a:gd name="T19" fmla="*/ 2147483647 h 140"/>
              <a:gd name="T20" fmla="*/ 2147483647 w 141"/>
              <a:gd name="T21" fmla="*/ 2147483647 h 140"/>
              <a:gd name="T22" fmla="*/ 2147483647 w 141"/>
              <a:gd name="T23" fmla="*/ 2147483647 h 140"/>
              <a:gd name="T24" fmla="*/ 2147483647 w 141"/>
              <a:gd name="T25" fmla="*/ 2147483647 h 140"/>
              <a:gd name="T26" fmla="*/ 2147483647 w 141"/>
              <a:gd name="T27" fmla="*/ 2147483647 h 140"/>
              <a:gd name="T28" fmla="*/ 2147483647 w 141"/>
              <a:gd name="T29" fmla="*/ 2147483647 h 140"/>
              <a:gd name="T30" fmla="*/ 2147483647 w 141"/>
              <a:gd name="T31" fmla="*/ 2147483647 h 140"/>
              <a:gd name="T32" fmla="*/ 2147483647 w 141"/>
              <a:gd name="T33" fmla="*/ 2147483647 h 140"/>
              <a:gd name="T34" fmla="*/ 2147483647 w 141"/>
              <a:gd name="T35" fmla="*/ 2147483647 h 140"/>
              <a:gd name="T36" fmla="*/ 2147483647 w 141"/>
              <a:gd name="T37" fmla="*/ 2147483647 h 140"/>
              <a:gd name="T38" fmla="*/ 2147483647 w 141"/>
              <a:gd name="T39" fmla="*/ 2147483647 h 140"/>
              <a:gd name="T40" fmla="*/ 2147483647 w 141"/>
              <a:gd name="T41" fmla="*/ 2147483647 h 140"/>
              <a:gd name="T42" fmla="*/ 2147483647 w 141"/>
              <a:gd name="T43" fmla="*/ 2147483647 h 140"/>
              <a:gd name="T44" fmla="*/ 2147483647 w 141"/>
              <a:gd name="T45" fmla="*/ 2147483647 h 140"/>
              <a:gd name="T46" fmla="*/ 2147483647 w 141"/>
              <a:gd name="T47" fmla="*/ 2147483647 h 140"/>
              <a:gd name="T48" fmla="*/ 2147483647 w 141"/>
              <a:gd name="T49" fmla="*/ 2147483647 h 140"/>
              <a:gd name="T50" fmla="*/ 2147483647 w 141"/>
              <a:gd name="T51" fmla="*/ 2147483647 h 14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41"/>
              <a:gd name="T79" fmla="*/ 0 h 140"/>
              <a:gd name="T80" fmla="*/ 141 w 141"/>
              <a:gd name="T81" fmla="*/ 140 h 140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41" h="140">
                <a:moveTo>
                  <a:pt x="124" y="140"/>
                </a:moveTo>
                <a:cubicBezTo>
                  <a:pt x="18" y="140"/>
                  <a:pt x="18" y="140"/>
                  <a:pt x="18" y="140"/>
                </a:cubicBezTo>
                <a:cubicBezTo>
                  <a:pt x="5" y="140"/>
                  <a:pt x="0" y="131"/>
                  <a:pt x="7" y="121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11"/>
                  <a:pt x="53" y="11"/>
                  <a:pt x="53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4" y="11"/>
                  <a:pt x="42" y="9"/>
                  <a:pt x="42" y="6"/>
                </a:cubicBezTo>
                <a:cubicBezTo>
                  <a:pt x="42" y="2"/>
                  <a:pt x="44" y="0"/>
                  <a:pt x="48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8" y="0"/>
                  <a:pt x="100" y="2"/>
                  <a:pt x="100" y="6"/>
                </a:cubicBezTo>
                <a:cubicBezTo>
                  <a:pt x="100" y="9"/>
                  <a:pt x="98" y="11"/>
                  <a:pt x="94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48"/>
                  <a:pt x="89" y="48"/>
                  <a:pt x="89" y="48"/>
                </a:cubicBezTo>
                <a:cubicBezTo>
                  <a:pt x="135" y="121"/>
                  <a:pt x="135" y="121"/>
                  <a:pt x="135" y="121"/>
                </a:cubicBezTo>
                <a:cubicBezTo>
                  <a:pt x="141" y="131"/>
                  <a:pt x="137" y="140"/>
                  <a:pt x="124" y="140"/>
                </a:cubicBezTo>
                <a:close/>
                <a:moveTo>
                  <a:pt x="38" y="93"/>
                </a:moveTo>
                <a:cubicBezTo>
                  <a:pt x="104" y="93"/>
                  <a:pt x="104" y="93"/>
                  <a:pt x="104" y="93"/>
                </a:cubicBezTo>
                <a:cubicBezTo>
                  <a:pt x="79" y="54"/>
                  <a:pt x="79" y="54"/>
                  <a:pt x="79" y="54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11"/>
                  <a:pt x="77" y="11"/>
                  <a:pt x="77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48"/>
                  <a:pt x="65" y="48"/>
                  <a:pt x="65" y="48"/>
                </a:cubicBezTo>
                <a:cubicBezTo>
                  <a:pt x="65" y="51"/>
                  <a:pt x="65" y="51"/>
                  <a:pt x="65" y="51"/>
                </a:cubicBezTo>
                <a:cubicBezTo>
                  <a:pt x="63" y="54"/>
                  <a:pt x="63" y="54"/>
                  <a:pt x="63" y="54"/>
                </a:cubicBezTo>
                <a:lnTo>
                  <a:pt x="38" y="93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5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7031650" y="3754882"/>
            <a:ext cx="431710" cy="354438"/>
          </a:xfrm>
          <a:custGeom>
            <a:avLst/>
            <a:gdLst>
              <a:gd name="T0" fmla="*/ 2147483647 w 141"/>
              <a:gd name="T1" fmla="*/ 2147483647 h 117"/>
              <a:gd name="T2" fmla="*/ 2147483647 w 141"/>
              <a:gd name="T3" fmla="*/ 2147483647 h 117"/>
              <a:gd name="T4" fmla="*/ 2147483647 w 141"/>
              <a:gd name="T5" fmla="*/ 2147483647 h 117"/>
              <a:gd name="T6" fmla="*/ 0 w 141"/>
              <a:gd name="T7" fmla="*/ 2147483647 h 117"/>
              <a:gd name="T8" fmla="*/ 0 w 141"/>
              <a:gd name="T9" fmla="*/ 2147483647 h 117"/>
              <a:gd name="T10" fmla="*/ 2147483647 w 141"/>
              <a:gd name="T11" fmla="*/ 2147483647 h 117"/>
              <a:gd name="T12" fmla="*/ 2147483647 w 141"/>
              <a:gd name="T13" fmla="*/ 2147483647 h 117"/>
              <a:gd name="T14" fmla="*/ 2147483647 w 141"/>
              <a:gd name="T15" fmla="*/ 0 h 117"/>
              <a:gd name="T16" fmla="*/ 2147483647 w 141"/>
              <a:gd name="T17" fmla="*/ 0 h 117"/>
              <a:gd name="T18" fmla="*/ 2147483647 w 141"/>
              <a:gd name="T19" fmla="*/ 2147483647 h 117"/>
              <a:gd name="T20" fmla="*/ 2147483647 w 141"/>
              <a:gd name="T21" fmla="*/ 2147483647 h 117"/>
              <a:gd name="T22" fmla="*/ 2147483647 w 141"/>
              <a:gd name="T23" fmla="*/ 2147483647 h 117"/>
              <a:gd name="T24" fmla="*/ 2147483647 w 141"/>
              <a:gd name="T25" fmla="*/ 2147483647 h 117"/>
              <a:gd name="T26" fmla="*/ 2147483647 w 141"/>
              <a:gd name="T27" fmla="*/ 2147483647 h 117"/>
              <a:gd name="T28" fmla="*/ 2147483647 w 141"/>
              <a:gd name="T29" fmla="*/ 2147483647 h 117"/>
              <a:gd name="T30" fmla="*/ 2147483647 w 141"/>
              <a:gd name="T31" fmla="*/ 2147483647 h 117"/>
              <a:gd name="T32" fmla="*/ 2147483647 w 141"/>
              <a:gd name="T33" fmla="*/ 2147483647 h 117"/>
              <a:gd name="T34" fmla="*/ 2147483647 w 141"/>
              <a:gd name="T35" fmla="*/ 2147483647 h 117"/>
              <a:gd name="T36" fmla="*/ 2147483647 w 141"/>
              <a:gd name="T37" fmla="*/ 2147483647 h 117"/>
              <a:gd name="T38" fmla="*/ 2147483647 w 141"/>
              <a:gd name="T39" fmla="*/ 2147483647 h 117"/>
              <a:gd name="T40" fmla="*/ 2147483647 w 141"/>
              <a:gd name="T41" fmla="*/ 2147483647 h 117"/>
              <a:gd name="T42" fmla="*/ 2147483647 w 141"/>
              <a:gd name="T43" fmla="*/ 2147483647 h 117"/>
              <a:gd name="T44" fmla="*/ 2147483647 w 141"/>
              <a:gd name="T45" fmla="*/ 2147483647 h 117"/>
              <a:gd name="T46" fmla="*/ 2147483647 w 141"/>
              <a:gd name="T47" fmla="*/ 2147483647 h 117"/>
              <a:gd name="T48" fmla="*/ 2147483647 w 141"/>
              <a:gd name="T49" fmla="*/ 2147483647 h 117"/>
              <a:gd name="T50" fmla="*/ 2147483647 w 141"/>
              <a:gd name="T51" fmla="*/ 2147483647 h 117"/>
              <a:gd name="T52" fmla="*/ 2147483647 w 141"/>
              <a:gd name="T53" fmla="*/ 2147483647 h 117"/>
              <a:gd name="T54" fmla="*/ 2147483647 w 141"/>
              <a:gd name="T55" fmla="*/ 2147483647 h 117"/>
              <a:gd name="T56" fmla="*/ 2147483647 w 141"/>
              <a:gd name="T57" fmla="*/ 2147483647 h 117"/>
              <a:gd name="T58" fmla="*/ 2147483647 w 141"/>
              <a:gd name="T59" fmla="*/ 2147483647 h 117"/>
              <a:gd name="T60" fmla="*/ 2147483647 w 141"/>
              <a:gd name="T61" fmla="*/ 2147483647 h 117"/>
              <a:gd name="T62" fmla="*/ 2147483647 w 141"/>
              <a:gd name="T63" fmla="*/ 2147483647 h 117"/>
              <a:gd name="T64" fmla="*/ 2147483647 w 141"/>
              <a:gd name="T65" fmla="*/ 2147483647 h 117"/>
              <a:gd name="T66" fmla="*/ 2147483647 w 141"/>
              <a:gd name="T67" fmla="*/ 2147483647 h 117"/>
              <a:gd name="T68" fmla="*/ 2147483647 w 141"/>
              <a:gd name="T69" fmla="*/ 2147483647 h 117"/>
              <a:gd name="T70" fmla="*/ 2147483647 w 141"/>
              <a:gd name="T71" fmla="*/ 2147483647 h 117"/>
              <a:gd name="T72" fmla="*/ 2147483647 w 141"/>
              <a:gd name="T73" fmla="*/ 2147483647 h 117"/>
              <a:gd name="T74" fmla="*/ 2147483647 w 141"/>
              <a:gd name="T75" fmla="*/ 2147483647 h 117"/>
              <a:gd name="T76" fmla="*/ 2147483647 w 141"/>
              <a:gd name="T77" fmla="*/ 2147483647 h 1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41"/>
              <a:gd name="T118" fmla="*/ 0 h 117"/>
              <a:gd name="T119" fmla="*/ 141 w 141"/>
              <a:gd name="T120" fmla="*/ 117 h 11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41" h="117">
                <a:moveTo>
                  <a:pt x="141" y="103"/>
                </a:moveTo>
                <a:cubicBezTo>
                  <a:pt x="141" y="111"/>
                  <a:pt x="134" y="117"/>
                  <a:pt x="126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7" y="117"/>
                  <a:pt x="0" y="111"/>
                  <a:pt x="0" y="10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1"/>
                  <a:pt x="1" y="69"/>
                  <a:pt x="2" y="66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4"/>
                  <a:pt x="28" y="0"/>
                  <a:pt x="35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3" y="0"/>
                  <a:pt x="119" y="4"/>
                  <a:pt x="121" y="11"/>
                </a:cubicBezTo>
                <a:cubicBezTo>
                  <a:pt x="140" y="66"/>
                  <a:pt x="140" y="66"/>
                  <a:pt x="140" y="66"/>
                </a:cubicBezTo>
                <a:cubicBezTo>
                  <a:pt x="140" y="69"/>
                  <a:pt x="141" y="71"/>
                  <a:pt x="141" y="73"/>
                </a:cubicBezTo>
                <a:lnTo>
                  <a:pt x="141" y="103"/>
                </a:lnTo>
                <a:close/>
                <a:moveTo>
                  <a:pt x="129" y="73"/>
                </a:moveTo>
                <a:cubicBezTo>
                  <a:pt x="129" y="72"/>
                  <a:pt x="128" y="70"/>
                  <a:pt x="126" y="70"/>
                </a:cubicBezTo>
                <a:cubicBezTo>
                  <a:pt x="15" y="70"/>
                  <a:pt x="15" y="70"/>
                  <a:pt x="15" y="70"/>
                </a:cubicBezTo>
                <a:cubicBezTo>
                  <a:pt x="13" y="70"/>
                  <a:pt x="12" y="72"/>
                  <a:pt x="12" y="73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2" y="104"/>
                  <a:pt x="13" y="105"/>
                  <a:pt x="15" y="105"/>
                </a:cubicBezTo>
                <a:cubicBezTo>
                  <a:pt x="126" y="105"/>
                  <a:pt x="126" y="105"/>
                  <a:pt x="126" y="105"/>
                </a:cubicBezTo>
                <a:cubicBezTo>
                  <a:pt x="128" y="105"/>
                  <a:pt x="129" y="104"/>
                  <a:pt x="129" y="103"/>
                </a:cubicBezTo>
                <a:lnTo>
                  <a:pt x="129" y="73"/>
                </a:lnTo>
                <a:close/>
                <a:moveTo>
                  <a:pt x="125" y="59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3"/>
                  <a:pt x="108" y="12"/>
                  <a:pt x="106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3" y="12"/>
                  <a:pt x="32" y="13"/>
                  <a:pt x="31" y="14"/>
                </a:cubicBezTo>
                <a:cubicBezTo>
                  <a:pt x="17" y="59"/>
                  <a:pt x="17" y="59"/>
                  <a:pt x="17" y="59"/>
                </a:cubicBezTo>
                <a:lnTo>
                  <a:pt x="125" y="59"/>
                </a:lnTo>
                <a:close/>
                <a:moveTo>
                  <a:pt x="88" y="95"/>
                </a:moveTo>
                <a:cubicBezTo>
                  <a:pt x="84" y="95"/>
                  <a:pt x="81" y="92"/>
                  <a:pt x="81" y="88"/>
                </a:cubicBezTo>
                <a:cubicBezTo>
                  <a:pt x="81" y="84"/>
                  <a:pt x="84" y="81"/>
                  <a:pt x="88" y="81"/>
                </a:cubicBezTo>
                <a:cubicBezTo>
                  <a:pt x="92" y="81"/>
                  <a:pt x="96" y="84"/>
                  <a:pt x="96" y="88"/>
                </a:cubicBezTo>
                <a:cubicBezTo>
                  <a:pt x="96" y="92"/>
                  <a:pt x="92" y="95"/>
                  <a:pt x="88" y="95"/>
                </a:cubicBezTo>
                <a:close/>
                <a:moveTo>
                  <a:pt x="112" y="95"/>
                </a:moveTo>
                <a:cubicBezTo>
                  <a:pt x="108" y="95"/>
                  <a:pt x="104" y="92"/>
                  <a:pt x="104" y="88"/>
                </a:cubicBezTo>
                <a:cubicBezTo>
                  <a:pt x="104" y="84"/>
                  <a:pt x="108" y="81"/>
                  <a:pt x="112" y="81"/>
                </a:cubicBezTo>
                <a:cubicBezTo>
                  <a:pt x="116" y="81"/>
                  <a:pt x="119" y="84"/>
                  <a:pt x="119" y="88"/>
                </a:cubicBezTo>
                <a:cubicBezTo>
                  <a:pt x="119" y="92"/>
                  <a:pt x="116" y="95"/>
                  <a:pt x="112" y="95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06764" y="1999489"/>
            <a:ext cx="1110349" cy="947408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  <a:extLst/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8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4829" y="2117293"/>
            <a:ext cx="834222" cy="711801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13" tIns="49722" rIns="95413" bIns="49722"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80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6725447" y="2331625"/>
            <a:ext cx="495152" cy="328541"/>
          </a:xfrm>
          <a:custGeom>
            <a:avLst/>
            <a:gdLst>
              <a:gd name="T0" fmla="*/ 2147483647 w 210"/>
              <a:gd name="T1" fmla="*/ 2147483647 h 141"/>
              <a:gd name="T2" fmla="*/ 2147483647 w 210"/>
              <a:gd name="T3" fmla="*/ 2147483647 h 141"/>
              <a:gd name="T4" fmla="*/ 2147483647 w 210"/>
              <a:gd name="T5" fmla="*/ 2147483647 h 141"/>
              <a:gd name="T6" fmla="*/ 2147483647 w 210"/>
              <a:gd name="T7" fmla="*/ 2147483647 h 141"/>
              <a:gd name="T8" fmla="*/ 2147483647 w 210"/>
              <a:gd name="T9" fmla="*/ 2147483647 h 141"/>
              <a:gd name="T10" fmla="*/ 2147483647 w 210"/>
              <a:gd name="T11" fmla="*/ 2147483647 h 141"/>
              <a:gd name="T12" fmla="*/ 2147483647 w 210"/>
              <a:gd name="T13" fmla="*/ 2147483647 h 141"/>
              <a:gd name="T14" fmla="*/ 2147483647 w 210"/>
              <a:gd name="T15" fmla="*/ 2147483647 h 141"/>
              <a:gd name="T16" fmla="*/ 2147483647 w 210"/>
              <a:gd name="T17" fmla="*/ 2147483647 h 141"/>
              <a:gd name="T18" fmla="*/ 2147483647 w 210"/>
              <a:gd name="T19" fmla="*/ 2147483647 h 141"/>
              <a:gd name="T20" fmla="*/ 2147483647 w 210"/>
              <a:gd name="T21" fmla="*/ 2147483647 h 141"/>
              <a:gd name="T22" fmla="*/ 2147483647 w 210"/>
              <a:gd name="T23" fmla="*/ 2147483647 h 141"/>
              <a:gd name="T24" fmla="*/ 2147483647 w 210"/>
              <a:gd name="T25" fmla="*/ 2147483647 h 141"/>
              <a:gd name="T26" fmla="*/ 2147483647 w 210"/>
              <a:gd name="T27" fmla="*/ 2147483647 h 141"/>
              <a:gd name="T28" fmla="*/ 2147483647 w 210"/>
              <a:gd name="T29" fmla="*/ 2147483647 h 141"/>
              <a:gd name="T30" fmla="*/ 2147483647 w 210"/>
              <a:gd name="T31" fmla="*/ 2147483647 h 141"/>
              <a:gd name="T32" fmla="*/ 2147483647 w 210"/>
              <a:gd name="T33" fmla="*/ 2147483647 h 141"/>
              <a:gd name="T34" fmla="*/ 2147483647 w 210"/>
              <a:gd name="T35" fmla="*/ 2147483647 h 141"/>
              <a:gd name="T36" fmla="*/ 2147483647 w 210"/>
              <a:gd name="T37" fmla="*/ 2147483647 h 141"/>
              <a:gd name="T38" fmla="*/ 0 w 210"/>
              <a:gd name="T39" fmla="*/ 2147483647 h 141"/>
              <a:gd name="T40" fmla="*/ 2147483647 w 210"/>
              <a:gd name="T41" fmla="*/ 2147483647 h 141"/>
              <a:gd name="T42" fmla="*/ 2147483647 w 210"/>
              <a:gd name="T43" fmla="*/ 0 h 141"/>
              <a:gd name="T44" fmla="*/ 2147483647 w 210"/>
              <a:gd name="T45" fmla="*/ 0 h 141"/>
              <a:gd name="T46" fmla="*/ 2147483647 w 210"/>
              <a:gd name="T47" fmla="*/ 0 h 141"/>
              <a:gd name="T48" fmla="*/ 2147483647 w 210"/>
              <a:gd name="T49" fmla="*/ 2147483647 h 141"/>
              <a:gd name="T50" fmla="*/ 2147483647 w 210"/>
              <a:gd name="T51" fmla="*/ 2147483647 h 141"/>
              <a:gd name="T52" fmla="*/ 2147483647 w 210"/>
              <a:gd name="T53" fmla="*/ 2147483647 h 141"/>
              <a:gd name="T54" fmla="*/ 2147483647 w 210"/>
              <a:gd name="T55" fmla="*/ 2147483647 h 141"/>
              <a:gd name="T56" fmla="*/ 2147483647 w 210"/>
              <a:gd name="T57" fmla="*/ 2147483647 h 141"/>
              <a:gd name="T58" fmla="*/ 2147483647 w 210"/>
              <a:gd name="T59" fmla="*/ 2147483647 h 141"/>
              <a:gd name="T60" fmla="*/ 2147483647 w 210"/>
              <a:gd name="T61" fmla="*/ 2147483647 h 141"/>
              <a:gd name="T62" fmla="*/ 2147483647 w 210"/>
              <a:gd name="T63" fmla="*/ 2147483647 h 141"/>
              <a:gd name="T64" fmla="*/ 2147483647 w 210"/>
              <a:gd name="T65" fmla="*/ 2147483647 h 141"/>
              <a:gd name="T66" fmla="*/ 2147483647 w 210"/>
              <a:gd name="T67" fmla="*/ 2147483647 h 141"/>
              <a:gd name="T68" fmla="*/ 2147483647 w 210"/>
              <a:gd name="T69" fmla="*/ 2147483647 h 141"/>
              <a:gd name="T70" fmla="*/ 2147483647 w 210"/>
              <a:gd name="T71" fmla="*/ 2147483647 h 14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10"/>
              <a:gd name="T109" fmla="*/ 0 h 141"/>
              <a:gd name="T110" fmla="*/ 210 w 210"/>
              <a:gd name="T111" fmla="*/ 141 h 14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10" h="141">
                <a:moveTo>
                  <a:pt x="208" y="38"/>
                </a:moveTo>
                <a:cubicBezTo>
                  <a:pt x="106" y="70"/>
                  <a:pt x="106" y="70"/>
                  <a:pt x="106" y="70"/>
                </a:cubicBezTo>
                <a:cubicBezTo>
                  <a:pt x="106" y="71"/>
                  <a:pt x="105" y="71"/>
                  <a:pt x="105" y="71"/>
                </a:cubicBezTo>
                <a:cubicBezTo>
                  <a:pt x="105" y="71"/>
                  <a:pt x="104" y="71"/>
                  <a:pt x="104" y="70"/>
                </a:cubicBezTo>
                <a:cubicBezTo>
                  <a:pt x="44" y="52"/>
                  <a:pt x="44" y="52"/>
                  <a:pt x="44" y="52"/>
                </a:cubicBezTo>
                <a:cubicBezTo>
                  <a:pt x="39" y="56"/>
                  <a:pt x="36" y="66"/>
                  <a:pt x="35" y="78"/>
                </a:cubicBezTo>
                <a:cubicBezTo>
                  <a:pt x="38" y="80"/>
                  <a:pt x="41" y="84"/>
                  <a:pt x="41" y="88"/>
                </a:cubicBezTo>
                <a:cubicBezTo>
                  <a:pt x="41" y="92"/>
                  <a:pt x="38" y="96"/>
                  <a:pt x="35" y="98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1" y="138"/>
                  <a:pt x="40" y="139"/>
                  <a:pt x="40" y="140"/>
                </a:cubicBezTo>
                <a:cubicBezTo>
                  <a:pt x="39" y="141"/>
                  <a:pt x="38" y="141"/>
                  <a:pt x="38" y="141"/>
                </a:cubicBezTo>
                <a:cubicBezTo>
                  <a:pt x="20" y="141"/>
                  <a:pt x="20" y="141"/>
                  <a:pt x="20" y="141"/>
                </a:cubicBezTo>
                <a:cubicBezTo>
                  <a:pt x="19" y="141"/>
                  <a:pt x="18" y="141"/>
                  <a:pt x="18" y="140"/>
                </a:cubicBezTo>
                <a:cubicBezTo>
                  <a:pt x="17" y="139"/>
                  <a:pt x="17" y="138"/>
                  <a:pt x="17" y="138"/>
                </a:cubicBezTo>
                <a:cubicBezTo>
                  <a:pt x="22" y="98"/>
                  <a:pt x="22" y="98"/>
                  <a:pt x="22" y="98"/>
                </a:cubicBezTo>
                <a:cubicBezTo>
                  <a:pt x="19" y="96"/>
                  <a:pt x="17" y="92"/>
                  <a:pt x="17" y="88"/>
                </a:cubicBezTo>
                <a:cubicBezTo>
                  <a:pt x="17" y="84"/>
                  <a:pt x="20" y="80"/>
                  <a:pt x="23" y="78"/>
                </a:cubicBezTo>
                <a:cubicBezTo>
                  <a:pt x="24" y="67"/>
                  <a:pt x="26" y="56"/>
                  <a:pt x="32" y="48"/>
                </a:cubicBezTo>
                <a:cubicBezTo>
                  <a:pt x="2" y="38"/>
                  <a:pt x="2" y="38"/>
                  <a:pt x="2" y="38"/>
                </a:cubicBezTo>
                <a:cubicBezTo>
                  <a:pt x="0" y="38"/>
                  <a:pt x="0" y="37"/>
                  <a:pt x="0" y="35"/>
                </a:cubicBezTo>
                <a:cubicBezTo>
                  <a:pt x="0" y="34"/>
                  <a:pt x="0" y="33"/>
                  <a:pt x="2" y="33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0"/>
                  <a:pt x="105" y="0"/>
                  <a:pt x="105" y="0"/>
                </a:cubicBezTo>
                <a:cubicBezTo>
                  <a:pt x="105" y="0"/>
                  <a:pt x="106" y="0"/>
                  <a:pt x="106" y="0"/>
                </a:cubicBezTo>
                <a:cubicBezTo>
                  <a:pt x="208" y="33"/>
                  <a:pt x="208" y="33"/>
                  <a:pt x="208" y="33"/>
                </a:cubicBezTo>
                <a:cubicBezTo>
                  <a:pt x="210" y="33"/>
                  <a:pt x="210" y="34"/>
                  <a:pt x="210" y="35"/>
                </a:cubicBezTo>
                <a:cubicBezTo>
                  <a:pt x="210" y="37"/>
                  <a:pt x="210" y="38"/>
                  <a:pt x="208" y="38"/>
                </a:cubicBezTo>
                <a:close/>
                <a:moveTo>
                  <a:pt x="164" y="94"/>
                </a:moveTo>
                <a:cubicBezTo>
                  <a:pt x="164" y="107"/>
                  <a:pt x="137" y="117"/>
                  <a:pt x="105" y="117"/>
                </a:cubicBezTo>
                <a:cubicBezTo>
                  <a:pt x="73" y="117"/>
                  <a:pt x="46" y="107"/>
                  <a:pt x="46" y="94"/>
                </a:cubicBezTo>
                <a:cubicBezTo>
                  <a:pt x="48" y="65"/>
                  <a:pt x="48" y="65"/>
                  <a:pt x="48" y="65"/>
                </a:cubicBezTo>
                <a:cubicBezTo>
                  <a:pt x="101" y="82"/>
                  <a:pt x="101" y="82"/>
                  <a:pt x="101" y="82"/>
                </a:cubicBezTo>
                <a:cubicBezTo>
                  <a:pt x="102" y="82"/>
                  <a:pt x="104" y="82"/>
                  <a:pt x="105" y="82"/>
                </a:cubicBezTo>
                <a:cubicBezTo>
                  <a:pt x="106" y="82"/>
                  <a:pt x="108" y="82"/>
                  <a:pt x="109" y="82"/>
                </a:cubicBezTo>
                <a:cubicBezTo>
                  <a:pt x="162" y="65"/>
                  <a:pt x="162" y="65"/>
                  <a:pt x="162" y="65"/>
                </a:cubicBezTo>
                <a:lnTo>
                  <a:pt x="164" y="94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61139" y="4932423"/>
            <a:ext cx="1112029" cy="947408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  <a:extLst/>
        </p:spPr>
        <p:txBody>
          <a:bodyPr lIns="95413" tIns="49722" rIns="95413" bIns="49722"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7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99412" y="5050227"/>
            <a:ext cx="835484" cy="711801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76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5616492" y="5215632"/>
            <a:ext cx="417482" cy="380989"/>
          </a:xfrm>
          <a:custGeom>
            <a:avLst/>
            <a:gdLst>
              <a:gd name="T0" fmla="*/ 2147483647 w 152"/>
              <a:gd name="T1" fmla="*/ 2147483647 h 140"/>
              <a:gd name="T2" fmla="*/ 2147483647 w 152"/>
              <a:gd name="T3" fmla="*/ 2147483647 h 140"/>
              <a:gd name="T4" fmla="*/ 2147483647 w 152"/>
              <a:gd name="T5" fmla="*/ 2147483647 h 140"/>
              <a:gd name="T6" fmla="*/ 2147483647 w 152"/>
              <a:gd name="T7" fmla="*/ 2147483647 h 140"/>
              <a:gd name="T8" fmla="*/ 2147483647 w 152"/>
              <a:gd name="T9" fmla="*/ 2147483647 h 140"/>
              <a:gd name="T10" fmla="*/ 2147483647 w 152"/>
              <a:gd name="T11" fmla="*/ 2147483647 h 140"/>
              <a:gd name="T12" fmla="*/ 2147483647 w 152"/>
              <a:gd name="T13" fmla="*/ 2147483647 h 140"/>
              <a:gd name="T14" fmla="*/ 2147483647 w 152"/>
              <a:gd name="T15" fmla="*/ 2147483647 h 140"/>
              <a:gd name="T16" fmla="*/ 2147483647 w 152"/>
              <a:gd name="T17" fmla="*/ 2147483647 h 140"/>
              <a:gd name="T18" fmla="*/ 0 w 152"/>
              <a:gd name="T19" fmla="*/ 2147483647 h 140"/>
              <a:gd name="T20" fmla="*/ 0 w 152"/>
              <a:gd name="T21" fmla="*/ 2147483647 h 140"/>
              <a:gd name="T22" fmla="*/ 2147483647 w 152"/>
              <a:gd name="T23" fmla="*/ 2147483647 h 140"/>
              <a:gd name="T24" fmla="*/ 2147483647 w 152"/>
              <a:gd name="T25" fmla="*/ 2147483647 h 140"/>
              <a:gd name="T26" fmla="*/ 2147483647 w 152"/>
              <a:gd name="T27" fmla="*/ 2147483647 h 140"/>
              <a:gd name="T28" fmla="*/ 2147483647 w 152"/>
              <a:gd name="T29" fmla="*/ 0 h 140"/>
              <a:gd name="T30" fmla="*/ 2147483647 w 152"/>
              <a:gd name="T31" fmla="*/ 0 h 140"/>
              <a:gd name="T32" fmla="*/ 2147483647 w 152"/>
              <a:gd name="T33" fmla="*/ 2147483647 h 140"/>
              <a:gd name="T34" fmla="*/ 2147483647 w 152"/>
              <a:gd name="T35" fmla="*/ 2147483647 h 140"/>
              <a:gd name="T36" fmla="*/ 2147483647 w 152"/>
              <a:gd name="T37" fmla="*/ 2147483647 h 140"/>
              <a:gd name="T38" fmla="*/ 2147483647 w 152"/>
              <a:gd name="T39" fmla="*/ 2147483647 h 140"/>
              <a:gd name="T40" fmla="*/ 2147483647 w 152"/>
              <a:gd name="T41" fmla="*/ 2147483647 h 140"/>
              <a:gd name="T42" fmla="*/ 2147483647 w 152"/>
              <a:gd name="T43" fmla="*/ 2147483647 h 140"/>
              <a:gd name="T44" fmla="*/ 2147483647 w 152"/>
              <a:gd name="T45" fmla="*/ 2147483647 h 140"/>
              <a:gd name="T46" fmla="*/ 2147483647 w 152"/>
              <a:gd name="T47" fmla="*/ 2147483647 h 140"/>
              <a:gd name="T48" fmla="*/ 2147483647 w 152"/>
              <a:gd name="T49" fmla="*/ 2147483647 h 140"/>
              <a:gd name="T50" fmla="*/ 2147483647 w 152"/>
              <a:gd name="T51" fmla="*/ 2147483647 h 140"/>
              <a:gd name="T52" fmla="*/ 2147483647 w 152"/>
              <a:gd name="T53" fmla="*/ 2147483647 h 140"/>
              <a:gd name="T54" fmla="*/ 2147483647 w 152"/>
              <a:gd name="T55" fmla="*/ 2147483647 h 140"/>
              <a:gd name="T56" fmla="*/ 2147483647 w 152"/>
              <a:gd name="T57" fmla="*/ 2147483647 h 140"/>
              <a:gd name="T58" fmla="*/ 2147483647 w 152"/>
              <a:gd name="T59" fmla="*/ 2147483647 h 140"/>
              <a:gd name="T60" fmla="*/ 2147483647 w 152"/>
              <a:gd name="T61" fmla="*/ 2147483647 h 140"/>
              <a:gd name="T62" fmla="*/ 2147483647 w 152"/>
              <a:gd name="T63" fmla="*/ 2147483647 h 140"/>
              <a:gd name="T64" fmla="*/ 2147483647 w 152"/>
              <a:gd name="T65" fmla="*/ 2147483647 h 140"/>
              <a:gd name="T66" fmla="*/ 2147483647 w 152"/>
              <a:gd name="T67" fmla="*/ 2147483647 h 140"/>
              <a:gd name="T68" fmla="*/ 2147483647 w 152"/>
              <a:gd name="T69" fmla="*/ 2147483647 h 140"/>
              <a:gd name="T70" fmla="*/ 2147483647 w 152"/>
              <a:gd name="T71" fmla="*/ 2147483647 h 140"/>
              <a:gd name="T72" fmla="*/ 2147483647 w 152"/>
              <a:gd name="T73" fmla="*/ 2147483647 h 140"/>
              <a:gd name="T74" fmla="*/ 2147483647 w 152"/>
              <a:gd name="T75" fmla="*/ 2147483647 h 140"/>
              <a:gd name="T76" fmla="*/ 2147483647 w 152"/>
              <a:gd name="T77" fmla="*/ 2147483647 h 140"/>
              <a:gd name="T78" fmla="*/ 2147483647 w 152"/>
              <a:gd name="T79" fmla="*/ 2147483647 h 140"/>
              <a:gd name="T80" fmla="*/ 2147483647 w 152"/>
              <a:gd name="T81" fmla="*/ 2147483647 h 14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52"/>
              <a:gd name="T124" fmla="*/ 0 h 140"/>
              <a:gd name="T125" fmla="*/ 152 w 152"/>
              <a:gd name="T126" fmla="*/ 140 h 14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52" h="140">
                <a:moveTo>
                  <a:pt x="152" y="114"/>
                </a:moveTo>
                <a:cubicBezTo>
                  <a:pt x="152" y="115"/>
                  <a:pt x="151" y="117"/>
                  <a:pt x="149" y="117"/>
                </a:cubicBezTo>
                <a:cubicBezTo>
                  <a:pt x="129" y="117"/>
                  <a:pt x="129" y="117"/>
                  <a:pt x="129" y="117"/>
                </a:cubicBezTo>
                <a:cubicBezTo>
                  <a:pt x="129" y="131"/>
                  <a:pt x="129" y="131"/>
                  <a:pt x="129" y="131"/>
                </a:cubicBezTo>
                <a:cubicBezTo>
                  <a:pt x="129" y="136"/>
                  <a:pt x="125" y="140"/>
                  <a:pt x="120" y="140"/>
                </a:cubicBezTo>
                <a:cubicBezTo>
                  <a:pt x="32" y="140"/>
                  <a:pt x="32" y="140"/>
                  <a:pt x="32" y="140"/>
                </a:cubicBezTo>
                <a:cubicBezTo>
                  <a:pt x="27" y="140"/>
                  <a:pt x="23" y="136"/>
                  <a:pt x="23" y="131"/>
                </a:cubicBezTo>
                <a:cubicBezTo>
                  <a:pt x="23" y="117"/>
                  <a:pt x="23" y="117"/>
                  <a:pt x="23" y="117"/>
                </a:cubicBezTo>
                <a:cubicBezTo>
                  <a:pt x="3" y="117"/>
                  <a:pt x="3" y="117"/>
                  <a:pt x="3" y="117"/>
                </a:cubicBezTo>
                <a:cubicBezTo>
                  <a:pt x="1" y="117"/>
                  <a:pt x="0" y="115"/>
                  <a:pt x="0" y="114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66"/>
                  <a:pt x="8" y="58"/>
                  <a:pt x="17" y="58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4"/>
                  <a:pt x="27" y="0"/>
                  <a:pt x="32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8" y="0"/>
                  <a:pt x="105" y="2"/>
                  <a:pt x="109" y="6"/>
                </a:cubicBezTo>
                <a:cubicBezTo>
                  <a:pt x="123" y="20"/>
                  <a:pt x="123" y="20"/>
                  <a:pt x="123" y="20"/>
                </a:cubicBezTo>
                <a:cubicBezTo>
                  <a:pt x="126" y="23"/>
                  <a:pt x="129" y="30"/>
                  <a:pt x="129" y="35"/>
                </a:cubicBezTo>
                <a:cubicBezTo>
                  <a:pt x="129" y="58"/>
                  <a:pt x="129" y="58"/>
                  <a:pt x="129" y="58"/>
                </a:cubicBezTo>
                <a:cubicBezTo>
                  <a:pt x="135" y="58"/>
                  <a:pt x="135" y="58"/>
                  <a:pt x="135" y="58"/>
                </a:cubicBezTo>
                <a:cubicBezTo>
                  <a:pt x="144" y="58"/>
                  <a:pt x="152" y="66"/>
                  <a:pt x="152" y="76"/>
                </a:cubicBezTo>
                <a:lnTo>
                  <a:pt x="152" y="114"/>
                </a:lnTo>
                <a:close/>
                <a:moveTo>
                  <a:pt x="117" y="70"/>
                </a:moveTo>
                <a:cubicBezTo>
                  <a:pt x="117" y="35"/>
                  <a:pt x="117" y="35"/>
                  <a:pt x="117" y="35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98" y="35"/>
                  <a:pt x="94" y="31"/>
                  <a:pt x="94" y="26"/>
                </a:cubicBezTo>
                <a:cubicBezTo>
                  <a:pt x="94" y="11"/>
                  <a:pt x="94" y="11"/>
                  <a:pt x="94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70"/>
                  <a:pt x="35" y="70"/>
                  <a:pt x="35" y="70"/>
                </a:cubicBezTo>
                <a:lnTo>
                  <a:pt x="117" y="70"/>
                </a:lnTo>
                <a:close/>
                <a:moveTo>
                  <a:pt x="117" y="129"/>
                </a:moveTo>
                <a:cubicBezTo>
                  <a:pt x="117" y="105"/>
                  <a:pt x="117" y="105"/>
                  <a:pt x="117" y="105"/>
                </a:cubicBezTo>
                <a:cubicBezTo>
                  <a:pt x="35" y="105"/>
                  <a:pt x="35" y="105"/>
                  <a:pt x="35" y="105"/>
                </a:cubicBezTo>
                <a:cubicBezTo>
                  <a:pt x="35" y="129"/>
                  <a:pt x="35" y="129"/>
                  <a:pt x="35" y="129"/>
                </a:cubicBezTo>
                <a:lnTo>
                  <a:pt x="117" y="129"/>
                </a:lnTo>
                <a:close/>
                <a:moveTo>
                  <a:pt x="135" y="70"/>
                </a:moveTo>
                <a:cubicBezTo>
                  <a:pt x="131" y="70"/>
                  <a:pt x="129" y="73"/>
                  <a:pt x="129" y="76"/>
                </a:cubicBezTo>
                <a:cubicBezTo>
                  <a:pt x="129" y="79"/>
                  <a:pt x="131" y="82"/>
                  <a:pt x="135" y="82"/>
                </a:cubicBezTo>
                <a:cubicBezTo>
                  <a:pt x="138" y="82"/>
                  <a:pt x="140" y="79"/>
                  <a:pt x="140" y="76"/>
                </a:cubicBezTo>
                <a:cubicBezTo>
                  <a:pt x="140" y="73"/>
                  <a:pt x="138" y="70"/>
                  <a:pt x="135" y="70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72214" y="2493351"/>
            <a:ext cx="1112029" cy="947408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13" tIns="49722" rIns="95413" bIns="49722"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10487" y="2611155"/>
            <a:ext cx="835484" cy="711801"/>
          </a:xfrm>
          <a:custGeom>
            <a:avLst/>
            <a:gdLst>
              <a:gd name="T0" fmla="*/ 2147483647 w 643"/>
              <a:gd name="T1" fmla="*/ 0 h 555"/>
              <a:gd name="T2" fmla="*/ 2147483647 w 643"/>
              <a:gd name="T3" fmla="*/ 0 h 555"/>
              <a:gd name="T4" fmla="*/ 2147483647 w 643"/>
              <a:gd name="T5" fmla="*/ 2147483647 h 555"/>
              <a:gd name="T6" fmla="*/ 2147483647 w 643"/>
              <a:gd name="T7" fmla="*/ 2147483647 h 555"/>
              <a:gd name="T8" fmla="*/ 2147483647 w 643"/>
              <a:gd name="T9" fmla="*/ 2147483647 h 555"/>
              <a:gd name="T10" fmla="*/ 0 w 643"/>
              <a:gd name="T11" fmla="*/ 2147483647 h 555"/>
              <a:gd name="T12" fmla="*/ 2147483647 w 643"/>
              <a:gd name="T13" fmla="*/ 0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3"/>
              <a:gd name="T22" fmla="*/ 0 h 555"/>
              <a:gd name="T23" fmla="*/ 643 w 643"/>
              <a:gd name="T24" fmla="*/ 555 h 5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72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5332263" y="2746303"/>
            <a:ext cx="391932" cy="455236"/>
          </a:xfrm>
          <a:custGeom>
            <a:avLst/>
            <a:gdLst>
              <a:gd name="T0" fmla="*/ 2147483647 w 129"/>
              <a:gd name="T1" fmla="*/ 2147483647 h 152"/>
              <a:gd name="T2" fmla="*/ 2147483647 w 129"/>
              <a:gd name="T3" fmla="*/ 2147483647 h 152"/>
              <a:gd name="T4" fmla="*/ 2147483647 w 129"/>
              <a:gd name="T5" fmla="*/ 2147483647 h 152"/>
              <a:gd name="T6" fmla="*/ 2147483647 w 129"/>
              <a:gd name="T7" fmla="*/ 2147483647 h 152"/>
              <a:gd name="T8" fmla="*/ 2147483647 w 129"/>
              <a:gd name="T9" fmla="*/ 2147483647 h 152"/>
              <a:gd name="T10" fmla="*/ 0 w 129"/>
              <a:gd name="T11" fmla="*/ 2147483647 h 152"/>
              <a:gd name="T12" fmla="*/ 2147483647 w 129"/>
              <a:gd name="T13" fmla="*/ 2147483647 h 152"/>
              <a:gd name="T14" fmla="*/ 2147483647 w 129"/>
              <a:gd name="T15" fmla="*/ 2147483647 h 152"/>
              <a:gd name="T16" fmla="*/ 2147483647 w 129"/>
              <a:gd name="T17" fmla="*/ 2147483647 h 152"/>
              <a:gd name="T18" fmla="*/ 2147483647 w 129"/>
              <a:gd name="T19" fmla="*/ 2147483647 h 152"/>
              <a:gd name="T20" fmla="*/ 2147483647 w 129"/>
              <a:gd name="T21" fmla="*/ 2147483647 h 152"/>
              <a:gd name="T22" fmla="*/ 2147483647 w 129"/>
              <a:gd name="T23" fmla="*/ 2147483647 h 152"/>
              <a:gd name="T24" fmla="*/ 2147483647 w 129"/>
              <a:gd name="T25" fmla="*/ 2147483647 h 152"/>
              <a:gd name="T26" fmla="*/ 2147483647 w 129"/>
              <a:gd name="T27" fmla="*/ 2147483647 h 152"/>
              <a:gd name="T28" fmla="*/ 2147483647 w 129"/>
              <a:gd name="T29" fmla="*/ 2147483647 h 152"/>
              <a:gd name="T30" fmla="*/ 2147483647 w 129"/>
              <a:gd name="T31" fmla="*/ 2147483647 h 152"/>
              <a:gd name="T32" fmla="*/ 2147483647 w 129"/>
              <a:gd name="T33" fmla="*/ 2147483647 h 152"/>
              <a:gd name="T34" fmla="*/ 2147483647 w 129"/>
              <a:gd name="T35" fmla="*/ 2147483647 h 152"/>
              <a:gd name="T36" fmla="*/ 2147483647 w 129"/>
              <a:gd name="T37" fmla="*/ 2147483647 h 152"/>
              <a:gd name="T38" fmla="*/ 2147483647 w 129"/>
              <a:gd name="T39" fmla="*/ 2147483647 h 152"/>
              <a:gd name="T40" fmla="*/ 2147483647 w 129"/>
              <a:gd name="T41" fmla="*/ 2147483647 h 152"/>
              <a:gd name="T42" fmla="*/ 2147483647 w 129"/>
              <a:gd name="T43" fmla="*/ 2147483647 h 152"/>
              <a:gd name="T44" fmla="*/ 2147483647 w 129"/>
              <a:gd name="T45" fmla="*/ 2147483647 h 152"/>
              <a:gd name="T46" fmla="*/ 2147483647 w 129"/>
              <a:gd name="T47" fmla="*/ 2147483647 h 152"/>
              <a:gd name="T48" fmla="*/ 2147483647 w 129"/>
              <a:gd name="T49" fmla="*/ 2147483647 h 152"/>
              <a:gd name="T50" fmla="*/ 2147483647 w 129"/>
              <a:gd name="T51" fmla="*/ 2147483647 h 152"/>
              <a:gd name="T52" fmla="*/ 2147483647 w 129"/>
              <a:gd name="T53" fmla="*/ 2147483647 h 152"/>
              <a:gd name="T54" fmla="*/ 2147483647 w 129"/>
              <a:gd name="T55" fmla="*/ 2147483647 h 152"/>
              <a:gd name="T56" fmla="*/ 2147483647 w 129"/>
              <a:gd name="T57" fmla="*/ 2147483647 h 152"/>
              <a:gd name="T58" fmla="*/ 2147483647 w 129"/>
              <a:gd name="T59" fmla="*/ 2147483647 h 152"/>
              <a:gd name="T60" fmla="*/ 2147483647 w 129"/>
              <a:gd name="T61" fmla="*/ 2147483647 h 152"/>
              <a:gd name="T62" fmla="*/ 2147483647 w 129"/>
              <a:gd name="T63" fmla="*/ 2147483647 h 152"/>
              <a:gd name="T64" fmla="*/ 2147483647 w 129"/>
              <a:gd name="T65" fmla="*/ 2147483647 h 152"/>
              <a:gd name="T66" fmla="*/ 2147483647 w 129"/>
              <a:gd name="T67" fmla="*/ 2147483647 h 152"/>
              <a:gd name="T68" fmla="*/ 2147483647 w 129"/>
              <a:gd name="T69" fmla="*/ 2147483647 h 152"/>
              <a:gd name="T70" fmla="*/ 2147483647 w 129"/>
              <a:gd name="T71" fmla="*/ 2147483647 h 152"/>
              <a:gd name="T72" fmla="*/ 2147483647 w 129"/>
              <a:gd name="T73" fmla="*/ 2147483647 h 15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29"/>
              <a:gd name="T112" fmla="*/ 0 h 152"/>
              <a:gd name="T113" fmla="*/ 129 w 129"/>
              <a:gd name="T114" fmla="*/ 152 h 15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29" h="152">
                <a:moveTo>
                  <a:pt x="118" y="87"/>
                </a:moveTo>
                <a:cubicBezTo>
                  <a:pt x="117" y="93"/>
                  <a:pt x="111" y="96"/>
                  <a:pt x="107" y="99"/>
                </a:cubicBezTo>
                <a:cubicBezTo>
                  <a:pt x="89" y="107"/>
                  <a:pt x="69" y="109"/>
                  <a:pt x="51" y="107"/>
                </a:cubicBezTo>
                <a:cubicBezTo>
                  <a:pt x="38" y="106"/>
                  <a:pt x="25" y="102"/>
                  <a:pt x="15" y="94"/>
                </a:cubicBezTo>
                <a:cubicBezTo>
                  <a:pt x="10" y="90"/>
                  <a:pt x="10" y="84"/>
                  <a:pt x="9" y="79"/>
                </a:cubicBezTo>
                <a:cubicBezTo>
                  <a:pt x="6" y="60"/>
                  <a:pt x="2" y="41"/>
                  <a:pt x="0" y="22"/>
                </a:cubicBezTo>
                <a:cubicBezTo>
                  <a:pt x="1" y="14"/>
                  <a:pt x="10" y="10"/>
                  <a:pt x="17" y="8"/>
                </a:cubicBezTo>
                <a:cubicBezTo>
                  <a:pt x="26" y="4"/>
                  <a:pt x="36" y="3"/>
                  <a:pt x="46" y="2"/>
                </a:cubicBezTo>
                <a:cubicBezTo>
                  <a:pt x="66" y="0"/>
                  <a:pt x="87" y="1"/>
                  <a:pt x="107" y="6"/>
                </a:cubicBezTo>
                <a:cubicBezTo>
                  <a:pt x="115" y="9"/>
                  <a:pt x="122" y="12"/>
                  <a:pt x="127" y="18"/>
                </a:cubicBezTo>
                <a:cubicBezTo>
                  <a:pt x="129" y="20"/>
                  <a:pt x="129" y="24"/>
                  <a:pt x="128" y="27"/>
                </a:cubicBezTo>
                <a:cubicBezTo>
                  <a:pt x="125" y="47"/>
                  <a:pt x="121" y="67"/>
                  <a:pt x="118" y="87"/>
                </a:cubicBezTo>
                <a:close/>
                <a:moveTo>
                  <a:pt x="101" y="141"/>
                </a:moveTo>
                <a:cubicBezTo>
                  <a:pt x="85" y="151"/>
                  <a:pt x="65" y="152"/>
                  <a:pt x="47" y="148"/>
                </a:cubicBezTo>
                <a:cubicBezTo>
                  <a:pt x="37" y="147"/>
                  <a:pt x="26" y="144"/>
                  <a:pt x="21" y="135"/>
                </a:cubicBezTo>
                <a:cubicBezTo>
                  <a:pt x="18" y="126"/>
                  <a:pt x="17" y="117"/>
                  <a:pt x="16" y="108"/>
                </a:cubicBezTo>
                <a:cubicBezTo>
                  <a:pt x="16" y="106"/>
                  <a:pt x="16" y="106"/>
                  <a:pt x="16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45" y="124"/>
                  <a:pt x="83" y="124"/>
                  <a:pt x="111" y="106"/>
                </a:cubicBezTo>
                <a:cubicBezTo>
                  <a:pt x="115" y="107"/>
                  <a:pt x="112" y="112"/>
                  <a:pt x="112" y="115"/>
                </a:cubicBezTo>
                <a:cubicBezTo>
                  <a:pt x="109" y="124"/>
                  <a:pt x="110" y="136"/>
                  <a:pt x="101" y="141"/>
                </a:cubicBezTo>
                <a:close/>
                <a:moveTo>
                  <a:pt x="89" y="13"/>
                </a:moveTo>
                <a:cubicBezTo>
                  <a:pt x="72" y="11"/>
                  <a:pt x="55" y="10"/>
                  <a:pt x="38" y="13"/>
                </a:cubicBezTo>
                <a:cubicBezTo>
                  <a:pt x="32" y="14"/>
                  <a:pt x="26" y="15"/>
                  <a:pt x="22" y="20"/>
                </a:cubicBezTo>
                <a:cubicBezTo>
                  <a:pt x="28" y="26"/>
                  <a:pt x="36" y="27"/>
                  <a:pt x="44" y="28"/>
                </a:cubicBezTo>
                <a:cubicBezTo>
                  <a:pt x="57" y="29"/>
                  <a:pt x="71" y="30"/>
                  <a:pt x="85" y="28"/>
                </a:cubicBezTo>
                <a:cubicBezTo>
                  <a:pt x="92" y="27"/>
                  <a:pt x="101" y="26"/>
                  <a:pt x="106" y="20"/>
                </a:cubicBezTo>
                <a:cubicBezTo>
                  <a:pt x="102" y="15"/>
                  <a:pt x="95" y="14"/>
                  <a:pt x="89" y="13"/>
                </a:cubicBezTo>
                <a:close/>
                <a:moveTo>
                  <a:pt x="56" y="54"/>
                </a:moveTo>
                <a:cubicBezTo>
                  <a:pt x="48" y="57"/>
                  <a:pt x="43" y="65"/>
                  <a:pt x="44" y="74"/>
                </a:cubicBezTo>
                <a:cubicBezTo>
                  <a:pt x="44" y="85"/>
                  <a:pt x="55" y="94"/>
                  <a:pt x="66" y="93"/>
                </a:cubicBezTo>
                <a:cubicBezTo>
                  <a:pt x="77" y="92"/>
                  <a:pt x="86" y="81"/>
                  <a:pt x="84" y="70"/>
                </a:cubicBezTo>
                <a:cubicBezTo>
                  <a:pt x="83" y="57"/>
                  <a:pt x="68" y="48"/>
                  <a:pt x="56" y="54"/>
                </a:cubicBezTo>
                <a:close/>
                <a:moveTo>
                  <a:pt x="59" y="82"/>
                </a:moveTo>
                <a:cubicBezTo>
                  <a:pt x="52" y="79"/>
                  <a:pt x="52" y="67"/>
                  <a:pt x="59" y="64"/>
                </a:cubicBezTo>
                <a:cubicBezTo>
                  <a:pt x="65" y="60"/>
                  <a:pt x="74" y="65"/>
                  <a:pt x="74" y="72"/>
                </a:cubicBezTo>
                <a:cubicBezTo>
                  <a:pt x="75" y="80"/>
                  <a:pt x="66" y="86"/>
                  <a:pt x="59" y="82"/>
                </a:cubicBezTo>
                <a:close/>
              </a:path>
            </a:pathLst>
          </a:custGeom>
          <a:solidFill>
            <a:srgbClr val="0883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9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>
            <a:spLocks/>
          </p:cNvSpPr>
          <p:nvPr/>
        </p:nvSpPr>
        <p:spPr>
          <a:xfrm>
            <a:off x="2655396" y="227533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2839079" y="2609100"/>
            <a:ext cx="1985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1" name="出自【趣你的PPT】(微信:qunideppt)：最优质的PPT资源库"/>
          <p:cNvSpPr txBox="1">
            <a:spLocks/>
          </p:cNvSpPr>
          <p:nvPr/>
        </p:nvSpPr>
        <p:spPr>
          <a:xfrm>
            <a:off x="7622263" y="208721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7697731" y="2426489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3" name="出自【趣你的PPT】(微信:qunideppt)：最优质的PPT资源库"/>
          <p:cNvSpPr txBox="1">
            <a:spLocks/>
          </p:cNvSpPr>
          <p:nvPr/>
        </p:nvSpPr>
        <p:spPr>
          <a:xfrm>
            <a:off x="7942104" y="365386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8017572" y="3993135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5" name="出自【趣你的PPT】(微信:qunideppt)：最优质的PPT资源库"/>
          <p:cNvSpPr txBox="1">
            <a:spLocks/>
          </p:cNvSpPr>
          <p:nvPr/>
        </p:nvSpPr>
        <p:spPr>
          <a:xfrm>
            <a:off x="6772185" y="464898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6847653" y="4988256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7" name="出自【趣你的PPT】(微信:qunideppt)：最优质的PPT资源库"/>
          <p:cNvSpPr txBox="1">
            <a:spLocks/>
          </p:cNvSpPr>
          <p:nvPr/>
        </p:nvSpPr>
        <p:spPr>
          <a:xfrm>
            <a:off x="3274623" y="3565975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3458306" y="3899743"/>
            <a:ext cx="1985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9" name="出自【趣你的PPT】(微信:qunideppt)：最优质的PPT资源库"/>
          <p:cNvSpPr txBox="1">
            <a:spLocks/>
          </p:cNvSpPr>
          <p:nvPr/>
        </p:nvSpPr>
        <p:spPr>
          <a:xfrm>
            <a:off x="2722043" y="5106436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2905726" y="5440204"/>
            <a:ext cx="1985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论文总结与致谢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3418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>
          <a:xfrm>
            <a:off x="4484132" y="1815914"/>
            <a:ext cx="3202118" cy="3226171"/>
          </a:xfrm>
          <a:prstGeom prst="ellipse">
            <a:avLst/>
          </a:prstGeom>
          <a:noFill/>
          <a:ln>
            <a:solidFill>
              <a:srgbClr val="088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935922" y="1985978"/>
            <a:ext cx="217216" cy="218847"/>
          </a:xfrm>
          <a:prstGeom prst="ellipse">
            <a:avLst/>
          </a:pr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112322" y="1985978"/>
            <a:ext cx="217216" cy="218847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394628" y="3325578"/>
            <a:ext cx="217216" cy="218847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7580155" y="3325578"/>
            <a:ext cx="217216" cy="218847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96883" y="4665177"/>
            <a:ext cx="217216" cy="218847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5073283" y="4623315"/>
            <a:ext cx="217216" cy="218847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107718" y="2343085"/>
            <a:ext cx="774089" cy="1078103"/>
          </a:xfrm>
          <a:custGeom>
            <a:avLst/>
            <a:gdLst>
              <a:gd name="connsiteX0" fmla="*/ 0 w 425885"/>
              <a:gd name="connsiteY0" fmla="*/ 588724 h 588724"/>
              <a:gd name="connsiteX1" fmla="*/ 425885 w 425885"/>
              <a:gd name="connsiteY1" fmla="*/ 0 h 58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5885" h="588724">
                <a:moveTo>
                  <a:pt x="0" y="588724"/>
                </a:moveTo>
                <a:lnTo>
                  <a:pt x="425885" y="0"/>
                </a:lnTo>
              </a:path>
            </a:pathLst>
          </a:custGeom>
          <a:noFill/>
          <a:ln w="38100">
            <a:solidFill>
              <a:srgbClr val="08834D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084949" y="3421189"/>
            <a:ext cx="1343272" cy="0"/>
          </a:xfrm>
          <a:custGeom>
            <a:avLst/>
            <a:gdLst>
              <a:gd name="connsiteX0" fmla="*/ 0 w 739035"/>
              <a:gd name="connsiteY0" fmla="*/ 0 h 0"/>
              <a:gd name="connsiteX1" fmla="*/ 739035 w 73903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9035">
                <a:moveTo>
                  <a:pt x="0" y="0"/>
                </a:moveTo>
                <a:lnTo>
                  <a:pt x="739035" y="0"/>
                </a:lnTo>
              </a:path>
            </a:pathLst>
          </a:custGeom>
          <a:noFill/>
          <a:ln w="38100">
            <a:solidFill>
              <a:srgbClr val="08834D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356395" y="2320147"/>
            <a:ext cx="751322" cy="1078103"/>
          </a:xfrm>
          <a:custGeom>
            <a:avLst/>
            <a:gdLst>
              <a:gd name="connsiteX0" fmla="*/ 413359 w 413359"/>
              <a:gd name="connsiteY0" fmla="*/ 588724 h 588724"/>
              <a:gd name="connsiteX1" fmla="*/ 0 w 413359"/>
              <a:gd name="connsiteY1" fmla="*/ 0 h 58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359" h="588724">
                <a:moveTo>
                  <a:pt x="413359" y="58872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8834D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4764444" y="3444127"/>
            <a:ext cx="1320505" cy="0"/>
          </a:xfrm>
          <a:custGeom>
            <a:avLst/>
            <a:gdLst>
              <a:gd name="connsiteX0" fmla="*/ 726510 w 726510"/>
              <a:gd name="connsiteY0" fmla="*/ 0 h 0"/>
              <a:gd name="connsiteX1" fmla="*/ 0 w 7265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6510">
                <a:moveTo>
                  <a:pt x="72651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8834D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5333628" y="3467066"/>
            <a:ext cx="774089" cy="1055162"/>
          </a:xfrm>
          <a:custGeom>
            <a:avLst/>
            <a:gdLst>
              <a:gd name="connsiteX0" fmla="*/ 425885 w 425885"/>
              <a:gd name="connsiteY0" fmla="*/ 0 h 576197"/>
              <a:gd name="connsiteX1" fmla="*/ 0 w 425885"/>
              <a:gd name="connsiteY1" fmla="*/ 576197 h 57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5885" h="576197">
                <a:moveTo>
                  <a:pt x="425885" y="0"/>
                </a:moveTo>
                <a:lnTo>
                  <a:pt x="0" y="576197"/>
                </a:lnTo>
              </a:path>
            </a:pathLst>
          </a:custGeom>
          <a:noFill/>
          <a:ln w="38100">
            <a:solidFill>
              <a:srgbClr val="08834D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6130484" y="3467066"/>
            <a:ext cx="705787" cy="1055162"/>
          </a:xfrm>
          <a:custGeom>
            <a:avLst/>
            <a:gdLst>
              <a:gd name="connsiteX0" fmla="*/ 0 w 388307"/>
              <a:gd name="connsiteY0" fmla="*/ 0 h 576197"/>
              <a:gd name="connsiteX1" fmla="*/ 388307 w 388307"/>
              <a:gd name="connsiteY1" fmla="*/ 576197 h 57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307" h="576197">
                <a:moveTo>
                  <a:pt x="0" y="0"/>
                </a:moveTo>
                <a:lnTo>
                  <a:pt x="388307" y="576197"/>
                </a:lnTo>
              </a:path>
            </a:pathLst>
          </a:custGeom>
          <a:noFill/>
          <a:ln w="38100">
            <a:solidFill>
              <a:srgbClr val="08834D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5234459" y="2571877"/>
            <a:ext cx="1701463" cy="1714245"/>
          </a:xfrm>
          <a:prstGeom prst="ellipse">
            <a:avLst/>
          </a:pr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4915030" y="325936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1566612" y="3069344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241324" y="3403112"/>
            <a:ext cx="2494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8202056" y="306383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277523" y="3403112"/>
            <a:ext cx="25459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7755066" y="185690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830534" y="2196180"/>
            <a:ext cx="25136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2130726" y="185299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1707502" y="2186760"/>
            <a:ext cx="2592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7910370" y="446010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985837" y="4799375"/>
            <a:ext cx="24884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2286030" y="4456187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1931438" y="4789955"/>
            <a:ext cx="25235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论文总结与致谢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925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293216" y="4522283"/>
            <a:ext cx="1164879" cy="1265523"/>
          </a:xfrm>
          <a:custGeom>
            <a:avLst/>
            <a:gdLst>
              <a:gd name="T0" fmla="*/ 0 w 876"/>
              <a:gd name="T1" fmla="*/ 29138806 h 952"/>
              <a:gd name="T2" fmla="*/ 0 w 876"/>
              <a:gd name="T3" fmla="*/ 477871696 h 952"/>
              <a:gd name="T4" fmla="*/ 851127092 w 876"/>
              <a:gd name="T5" fmla="*/ 924662129 h 952"/>
              <a:gd name="T6" fmla="*/ 691784020 w 876"/>
              <a:gd name="T7" fmla="*/ 0 h 952"/>
              <a:gd name="T8" fmla="*/ 367267589 w 876"/>
              <a:gd name="T9" fmla="*/ 0 h 952"/>
              <a:gd name="T10" fmla="*/ 410017760 w 876"/>
              <a:gd name="T11" fmla="*/ 244763215 h 952"/>
              <a:gd name="T12" fmla="*/ 0 w 876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795879" y="4503018"/>
            <a:ext cx="1169161" cy="1265522"/>
          </a:xfrm>
          <a:custGeom>
            <a:avLst/>
            <a:gdLst>
              <a:gd name="T0" fmla="*/ 854256123 w 878"/>
              <a:gd name="T1" fmla="*/ 29138806 h 952"/>
              <a:gd name="T2" fmla="*/ 443668360 w 878"/>
              <a:gd name="T3" fmla="*/ 244763215 h 952"/>
              <a:gd name="T4" fmla="*/ 484532161 w 878"/>
              <a:gd name="T5" fmla="*/ 0 h 952"/>
              <a:gd name="T6" fmla="*/ 159564590 w 878"/>
              <a:gd name="T7" fmla="*/ 0 h 952"/>
              <a:gd name="T8" fmla="*/ 0 w 878"/>
              <a:gd name="T9" fmla="*/ 924662129 h 952"/>
              <a:gd name="T10" fmla="*/ 854256123 w 878"/>
              <a:gd name="T11" fmla="*/ 477871696 h 952"/>
              <a:gd name="T12" fmla="*/ 854256123 w 878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096000" y="1986171"/>
            <a:ext cx="2038540" cy="2398284"/>
          </a:xfrm>
          <a:custGeom>
            <a:avLst/>
            <a:gdLst>
              <a:gd name="T0" fmla="*/ 460241095 w 1534"/>
              <a:gd name="T1" fmla="*/ 934440516 h 1804"/>
              <a:gd name="T2" fmla="*/ 0 w 1534"/>
              <a:gd name="T3" fmla="*/ 0 h 1804"/>
              <a:gd name="T4" fmla="*/ 0 w 1534"/>
              <a:gd name="T5" fmla="*/ 679947018 h 1804"/>
              <a:gd name="T6" fmla="*/ 238859290 w 1534"/>
              <a:gd name="T7" fmla="*/ 1165622896 h 1804"/>
              <a:gd name="T8" fmla="*/ 774835825 w 1534"/>
              <a:gd name="T9" fmla="*/ 1243330563 h 1804"/>
              <a:gd name="T10" fmla="*/ 388389322 w 1534"/>
              <a:gd name="T11" fmla="*/ 1622157906 h 1804"/>
              <a:gd name="T12" fmla="*/ 409750474 w 1534"/>
              <a:gd name="T13" fmla="*/ 1752319530 h 1804"/>
              <a:gd name="T14" fmla="*/ 802023462 w 1534"/>
              <a:gd name="T15" fmla="*/ 1752319530 h 1804"/>
              <a:gd name="T16" fmla="*/ 1489471863 w 1534"/>
              <a:gd name="T17" fmla="*/ 1084029057 h 1804"/>
              <a:gd name="T18" fmla="*/ 460241095 w 1534"/>
              <a:gd name="T19" fmla="*/ 93444051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4" h="1804">
                <a:moveTo>
                  <a:pt x="474" y="962"/>
                </a:moveTo>
                <a:lnTo>
                  <a:pt x="0" y="0"/>
                </a:lnTo>
                <a:lnTo>
                  <a:pt x="0" y="700"/>
                </a:lnTo>
                <a:lnTo>
                  <a:pt x="246" y="1200"/>
                </a:lnTo>
                <a:lnTo>
                  <a:pt x="798" y="1280"/>
                </a:lnTo>
                <a:lnTo>
                  <a:pt x="400" y="1670"/>
                </a:lnTo>
                <a:lnTo>
                  <a:pt x="422" y="1804"/>
                </a:lnTo>
                <a:lnTo>
                  <a:pt x="826" y="1804"/>
                </a:lnTo>
                <a:lnTo>
                  <a:pt x="1534" y="1116"/>
                </a:lnTo>
                <a:lnTo>
                  <a:pt x="474" y="962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080870" y="1994739"/>
            <a:ext cx="2038540" cy="2398284"/>
          </a:xfrm>
          <a:custGeom>
            <a:avLst/>
            <a:gdLst>
              <a:gd name="T0" fmla="*/ 1029230767 w 1534"/>
              <a:gd name="T1" fmla="*/ 934440516 h 1804"/>
              <a:gd name="T2" fmla="*/ 0 w 1534"/>
              <a:gd name="T3" fmla="*/ 1084029057 h 1804"/>
              <a:gd name="T4" fmla="*/ 687448400 w 1534"/>
              <a:gd name="T5" fmla="*/ 1752319530 h 1804"/>
              <a:gd name="T6" fmla="*/ 1079721389 w 1534"/>
              <a:gd name="T7" fmla="*/ 1752319530 h 1804"/>
              <a:gd name="T8" fmla="*/ 1103024374 w 1534"/>
              <a:gd name="T9" fmla="*/ 1622157906 h 1804"/>
              <a:gd name="T10" fmla="*/ 714636037 w 1534"/>
              <a:gd name="T11" fmla="*/ 1243330563 h 1804"/>
              <a:gd name="T12" fmla="*/ 1250612572 w 1534"/>
              <a:gd name="T13" fmla="*/ 1165622896 h 1804"/>
              <a:gd name="T14" fmla="*/ 1489471863 w 1534"/>
              <a:gd name="T15" fmla="*/ 679947018 h 1804"/>
              <a:gd name="T16" fmla="*/ 1489471863 w 1534"/>
              <a:gd name="T17" fmla="*/ 0 h 1804"/>
              <a:gd name="T18" fmla="*/ 1029230767 w 1534"/>
              <a:gd name="T19" fmla="*/ 93444051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4" h="1804">
                <a:moveTo>
                  <a:pt x="1060" y="962"/>
                </a:moveTo>
                <a:lnTo>
                  <a:pt x="0" y="1116"/>
                </a:lnTo>
                <a:lnTo>
                  <a:pt x="708" y="1804"/>
                </a:lnTo>
                <a:lnTo>
                  <a:pt x="1112" y="1804"/>
                </a:lnTo>
                <a:lnTo>
                  <a:pt x="1136" y="1670"/>
                </a:lnTo>
                <a:lnTo>
                  <a:pt x="736" y="1280"/>
                </a:lnTo>
                <a:lnTo>
                  <a:pt x="1288" y="1200"/>
                </a:lnTo>
                <a:lnTo>
                  <a:pt x="1534" y="700"/>
                </a:lnTo>
                <a:lnTo>
                  <a:pt x="1534" y="0"/>
                </a:lnTo>
                <a:lnTo>
                  <a:pt x="1060" y="962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822018" y="3840646"/>
            <a:ext cx="256959" cy="254817"/>
          </a:xfrm>
          <a:custGeom>
            <a:avLst/>
            <a:gdLst>
              <a:gd name="T0" fmla="*/ 187748664 w 192"/>
              <a:gd name="T1" fmla="*/ 93092784 h 192"/>
              <a:gd name="T2" fmla="*/ 187748664 w 192"/>
              <a:gd name="T3" fmla="*/ 93092784 h 192"/>
              <a:gd name="T4" fmla="*/ 185793063 w 192"/>
              <a:gd name="T5" fmla="*/ 112486868 h 192"/>
              <a:gd name="T6" fmla="*/ 179926258 w 192"/>
              <a:gd name="T7" fmla="*/ 129941642 h 192"/>
              <a:gd name="T8" fmla="*/ 170147258 w 192"/>
              <a:gd name="T9" fmla="*/ 145457106 h 192"/>
              <a:gd name="T10" fmla="*/ 160368258 w 192"/>
              <a:gd name="T11" fmla="*/ 159032277 h 192"/>
              <a:gd name="T12" fmla="*/ 146679047 w 192"/>
              <a:gd name="T13" fmla="*/ 170669121 h 192"/>
              <a:gd name="T14" fmla="*/ 129077641 w 192"/>
              <a:gd name="T15" fmla="*/ 178427345 h 192"/>
              <a:gd name="T16" fmla="*/ 113431836 w 192"/>
              <a:gd name="T17" fmla="*/ 184245275 h 192"/>
              <a:gd name="T18" fmla="*/ 93874828 w 192"/>
              <a:gd name="T19" fmla="*/ 186184585 h 192"/>
              <a:gd name="T20" fmla="*/ 93874828 w 192"/>
              <a:gd name="T21" fmla="*/ 186184585 h 192"/>
              <a:gd name="T22" fmla="*/ 74316828 w 192"/>
              <a:gd name="T23" fmla="*/ 184245275 h 192"/>
              <a:gd name="T24" fmla="*/ 56715422 w 192"/>
              <a:gd name="T25" fmla="*/ 178427345 h 192"/>
              <a:gd name="T26" fmla="*/ 41069617 w 192"/>
              <a:gd name="T27" fmla="*/ 170669121 h 192"/>
              <a:gd name="T28" fmla="*/ 27380406 w 192"/>
              <a:gd name="T29" fmla="*/ 159032277 h 192"/>
              <a:gd name="T30" fmla="*/ 15645805 w 192"/>
              <a:gd name="T31" fmla="*/ 145457106 h 192"/>
              <a:gd name="T32" fmla="*/ 7822406 w 192"/>
              <a:gd name="T33" fmla="*/ 129941642 h 192"/>
              <a:gd name="T34" fmla="*/ 1955602 w 192"/>
              <a:gd name="T35" fmla="*/ 112486868 h 192"/>
              <a:gd name="T36" fmla="*/ 0 w 192"/>
              <a:gd name="T37" fmla="*/ 93092784 h 192"/>
              <a:gd name="T38" fmla="*/ 0 w 192"/>
              <a:gd name="T39" fmla="*/ 93092784 h 192"/>
              <a:gd name="T40" fmla="*/ 1955602 w 192"/>
              <a:gd name="T41" fmla="*/ 73697716 h 192"/>
              <a:gd name="T42" fmla="*/ 7822406 w 192"/>
              <a:gd name="T43" fmla="*/ 56242942 h 192"/>
              <a:gd name="T44" fmla="*/ 15645805 w 192"/>
              <a:gd name="T45" fmla="*/ 40727478 h 192"/>
              <a:gd name="T46" fmla="*/ 27380406 w 192"/>
              <a:gd name="T47" fmla="*/ 27152308 h 192"/>
              <a:gd name="T48" fmla="*/ 41069617 w 192"/>
              <a:gd name="T49" fmla="*/ 17454774 h 192"/>
              <a:gd name="T50" fmla="*/ 56715422 w 192"/>
              <a:gd name="T51" fmla="*/ 7757240 h 192"/>
              <a:gd name="T52" fmla="*/ 74316828 w 192"/>
              <a:gd name="T53" fmla="*/ 1939310 h 192"/>
              <a:gd name="T54" fmla="*/ 93874828 w 192"/>
              <a:gd name="T55" fmla="*/ 0 h 192"/>
              <a:gd name="T56" fmla="*/ 93874828 w 192"/>
              <a:gd name="T57" fmla="*/ 0 h 192"/>
              <a:gd name="T58" fmla="*/ 113431836 w 192"/>
              <a:gd name="T59" fmla="*/ 1939310 h 192"/>
              <a:gd name="T60" fmla="*/ 129077641 w 192"/>
              <a:gd name="T61" fmla="*/ 7757240 h 192"/>
              <a:gd name="T62" fmla="*/ 146679047 w 192"/>
              <a:gd name="T63" fmla="*/ 17454774 h 192"/>
              <a:gd name="T64" fmla="*/ 160368258 w 192"/>
              <a:gd name="T65" fmla="*/ 27152308 h 192"/>
              <a:gd name="T66" fmla="*/ 170147258 w 192"/>
              <a:gd name="T67" fmla="*/ 40727478 h 192"/>
              <a:gd name="T68" fmla="*/ 179926258 w 192"/>
              <a:gd name="T69" fmla="*/ 56242942 h 192"/>
              <a:gd name="T70" fmla="*/ 185793063 w 192"/>
              <a:gd name="T71" fmla="*/ 73697716 h 192"/>
              <a:gd name="T72" fmla="*/ 187748664 w 192"/>
              <a:gd name="T73" fmla="*/ 93092784 h 192"/>
              <a:gd name="T74" fmla="*/ 187748664 w 192"/>
              <a:gd name="T75" fmla="*/ 93092784 h 19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2" h="192">
                <a:moveTo>
                  <a:pt x="192" y="96"/>
                </a:moveTo>
                <a:lnTo>
                  <a:pt x="192" y="96"/>
                </a:lnTo>
                <a:lnTo>
                  <a:pt x="190" y="116"/>
                </a:lnTo>
                <a:lnTo>
                  <a:pt x="184" y="134"/>
                </a:lnTo>
                <a:lnTo>
                  <a:pt x="174" y="150"/>
                </a:lnTo>
                <a:lnTo>
                  <a:pt x="164" y="164"/>
                </a:lnTo>
                <a:lnTo>
                  <a:pt x="150" y="176"/>
                </a:lnTo>
                <a:lnTo>
                  <a:pt x="132" y="184"/>
                </a:lnTo>
                <a:lnTo>
                  <a:pt x="116" y="190"/>
                </a:lnTo>
                <a:lnTo>
                  <a:pt x="96" y="192"/>
                </a:lnTo>
                <a:lnTo>
                  <a:pt x="76" y="190"/>
                </a:lnTo>
                <a:lnTo>
                  <a:pt x="58" y="184"/>
                </a:lnTo>
                <a:lnTo>
                  <a:pt x="42" y="176"/>
                </a:lnTo>
                <a:lnTo>
                  <a:pt x="28" y="164"/>
                </a:lnTo>
                <a:lnTo>
                  <a:pt x="16" y="150"/>
                </a:lnTo>
                <a:lnTo>
                  <a:pt x="8" y="134"/>
                </a:lnTo>
                <a:lnTo>
                  <a:pt x="2" y="116"/>
                </a:lnTo>
                <a:lnTo>
                  <a:pt x="0" y="96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8"/>
                </a:lnTo>
                <a:lnTo>
                  <a:pt x="58" y="8"/>
                </a:lnTo>
                <a:lnTo>
                  <a:pt x="76" y="2"/>
                </a:lnTo>
                <a:lnTo>
                  <a:pt x="96" y="0"/>
                </a:lnTo>
                <a:lnTo>
                  <a:pt x="116" y="2"/>
                </a:lnTo>
                <a:lnTo>
                  <a:pt x="132" y="8"/>
                </a:lnTo>
                <a:lnTo>
                  <a:pt x="150" y="18"/>
                </a:lnTo>
                <a:lnTo>
                  <a:pt x="164" y="28"/>
                </a:lnTo>
                <a:lnTo>
                  <a:pt x="174" y="42"/>
                </a:lnTo>
                <a:lnTo>
                  <a:pt x="184" y="58"/>
                </a:lnTo>
                <a:lnTo>
                  <a:pt x="190" y="76"/>
                </a:lnTo>
                <a:lnTo>
                  <a:pt x="192" y="96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135924" y="3789839"/>
            <a:ext cx="319059" cy="319060"/>
          </a:xfrm>
          <a:custGeom>
            <a:avLst/>
            <a:gdLst>
              <a:gd name="T0" fmla="*/ 233121011 w 240"/>
              <a:gd name="T1" fmla="*/ 116560999 h 240"/>
              <a:gd name="T2" fmla="*/ 233121011 w 240"/>
              <a:gd name="T3" fmla="*/ 116560999 h 240"/>
              <a:gd name="T4" fmla="*/ 231178451 w 240"/>
              <a:gd name="T5" fmla="*/ 128217394 h 240"/>
              <a:gd name="T6" fmla="*/ 231178451 w 240"/>
              <a:gd name="T7" fmla="*/ 139872804 h 240"/>
              <a:gd name="T8" fmla="*/ 223407225 w 240"/>
              <a:gd name="T9" fmla="*/ 161243027 h 240"/>
              <a:gd name="T10" fmla="*/ 211751865 w 240"/>
              <a:gd name="T11" fmla="*/ 180669696 h 240"/>
              <a:gd name="T12" fmla="*/ 198152958 w 240"/>
              <a:gd name="T13" fmla="*/ 198153796 h 240"/>
              <a:gd name="T14" fmla="*/ 180668932 w 240"/>
              <a:gd name="T15" fmla="*/ 211752760 h 240"/>
              <a:gd name="T16" fmla="*/ 161242345 w 240"/>
              <a:gd name="T17" fmla="*/ 223408170 h 240"/>
              <a:gd name="T18" fmla="*/ 139872213 w 240"/>
              <a:gd name="T19" fmla="*/ 229236860 h 240"/>
              <a:gd name="T20" fmla="*/ 128216852 w 240"/>
              <a:gd name="T21" fmla="*/ 231179429 h 240"/>
              <a:gd name="T22" fmla="*/ 116560506 w 240"/>
              <a:gd name="T23" fmla="*/ 233121997 h 240"/>
              <a:gd name="T24" fmla="*/ 116560506 w 240"/>
              <a:gd name="T25" fmla="*/ 233121997 h 240"/>
              <a:gd name="T26" fmla="*/ 104904160 w 240"/>
              <a:gd name="T27" fmla="*/ 231179429 h 240"/>
              <a:gd name="T28" fmla="*/ 93248799 w 240"/>
              <a:gd name="T29" fmla="*/ 229236860 h 240"/>
              <a:gd name="T30" fmla="*/ 69936106 w 240"/>
              <a:gd name="T31" fmla="*/ 223408170 h 240"/>
              <a:gd name="T32" fmla="*/ 50509520 w 240"/>
              <a:gd name="T33" fmla="*/ 211752760 h 240"/>
              <a:gd name="T34" fmla="*/ 33025493 w 240"/>
              <a:gd name="T35" fmla="*/ 198153796 h 240"/>
              <a:gd name="T36" fmla="*/ 19426587 w 240"/>
              <a:gd name="T37" fmla="*/ 180669696 h 240"/>
              <a:gd name="T38" fmla="*/ 7770240 w 240"/>
              <a:gd name="T39" fmla="*/ 161243027 h 240"/>
              <a:gd name="T40" fmla="*/ 1942560 w 240"/>
              <a:gd name="T41" fmla="*/ 139872804 h 240"/>
              <a:gd name="T42" fmla="*/ 0 w 240"/>
              <a:gd name="T43" fmla="*/ 128217394 h 240"/>
              <a:gd name="T44" fmla="*/ 0 w 240"/>
              <a:gd name="T45" fmla="*/ 116560999 h 240"/>
              <a:gd name="T46" fmla="*/ 0 w 240"/>
              <a:gd name="T47" fmla="*/ 116560999 h 240"/>
              <a:gd name="T48" fmla="*/ 0 w 240"/>
              <a:gd name="T49" fmla="*/ 104904603 h 240"/>
              <a:gd name="T50" fmla="*/ 1942560 w 240"/>
              <a:gd name="T51" fmla="*/ 93249193 h 240"/>
              <a:gd name="T52" fmla="*/ 7770240 w 240"/>
              <a:gd name="T53" fmla="*/ 69936402 h 240"/>
              <a:gd name="T54" fmla="*/ 19426587 w 240"/>
              <a:gd name="T55" fmla="*/ 50509733 h 240"/>
              <a:gd name="T56" fmla="*/ 33025493 w 240"/>
              <a:gd name="T57" fmla="*/ 33025633 h 240"/>
              <a:gd name="T58" fmla="*/ 50509520 w 240"/>
              <a:gd name="T59" fmla="*/ 19426669 h 240"/>
              <a:gd name="T60" fmla="*/ 69936106 w 240"/>
              <a:gd name="T61" fmla="*/ 7770273 h 240"/>
              <a:gd name="T62" fmla="*/ 93248799 w 240"/>
              <a:gd name="T63" fmla="*/ 1942568 h 240"/>
              <a:gd name="T64" fmla="*/ 104904160 w 240"/>
              <a:gd name="T65" fmla="*/ 0 h 240"/>
              <a:gd name="T66" fmla="*/ 116560506 w 240"/>
              <a:gd name="T67" fmla="*/ 0 h 240"/>
              <a:gd name="T68" fmla="*/ 116560506 w 240"/>
              <a:gd name="T69" fmla="*/ 0 h 240"/>
              <a:gd name="T70" fmla="*/ 128216852 w 240"/>
              <a:gd name="T71" fmla="*/ 0 h 240"/>
              <a:gd name="T72" fmla="*/ 139872213 w 240"/>
              <a:gd name="T73" fmla="*/ 1942568 h 240"/>
              <a:gd name="T74" fmla="*/ 161242345 w 240"/>
              <a:gd name="T75" fmla="*/ 7770273 h 240"/>
              <a:gd name="T76" fmla="*/ 180668932 w 240"/>
              <a:gd name="T77" fmla="*/ 19426669 h 240"/>
              <a:gd name="T78" fmla="*/ 198152958 w 240"/>
              <a:gd name="T79" fmla="*/ 33025633 h 240"/>
              <a:gd name="T80" fmla="*/ 211751865 w 240"/>
              <a:gd name="T81" fmla="*/ 50509733 h 240"/>
              <a:gd name="T82" fmla="*/ 223407225 w 240"/>
              <a:gd name="T83" fmla="*/ 69936402 h 240"/>
              <a:gd name="T84" fmla="*/ 231178451 w 240"/>
              <a:gd name="T85" fmla="*/ 93249193 h 240"/>
              <a:gd name="T86" fmla="*/ 231178451 w 240"/>
              <a:gd name="T87" fmla="*/ 104904603 h 240"/>
              <a:gd name="T88" fmla="*/ 233121011 w 240"/>
              <a:gd name="T89" fmla="*/ 116560999 h 240"/>
              <a:gd name="T90" fmla="*/ 233121011 w 240"/>
              <a:gd name="T91" fmla="*/ 116560999 h 24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0" h="240">
                <a:moveTo>
                  <a:pt x="240" y="120"/>
                </a:moveTo>
                <a:lnTo>
                  <a:pt x="240" y="120"/>
                </a:lnTo>
                <a:lnTo>
                  <a:pt x="238" y="132"/>
                </a:lnTo>
                <a:lnTo>
                  <a:pt x="238" y="144"/>
                </a:lnTo>
                <a:lnTo>
                  <a:pt x="230" y="166"/>
                </a:lnTo>
                <a:lnTo>
                  <a:pt x="218" y="186"/>
                </a:lnTo>
                <a:lnTo>
                  <a:pt x="204" y="204"/>
                </a:lnTo>
                <a:lnTo>
                  <a:pt x="186" y="218"/>
                </a:lnTo>
                <a:lnTo>
                  <a:pt x="166" y="230"/>
                </a:lnTo>
                <a:lnTo>
                  <a:pt x="144" y="236"/>
                </a:lnTo>
                <a:lnTo>
                  <a:pt x="132" y="238"/>
                </a:lnTo>
                <a:lnTo>
                  <a:pt x="120" y="240"/>
                </a:lnTo>
                <a:lnTo>
                  <a:pt x="108" y="238"/>
                </a:lnTo>
                <a:lnTo>
                  <a:pt x="96" y="236"/>
                </a:lnTo>
                <a:lnTo>
                  <a:pt x="72" y="230"/>
                </a:lnTo>
                <a:lnTo>
                  <a:pt x="52" y="218"/>
                </a:lnTo>
                <a:lnTo>
                  <a:pt x="34" y="204"/>
                </a:lnTo>
                <a:lnTo>
                  <a:pt x="20" y="186"/>
                </a:lnTo>
                <a:lnTo>
                  <a:pt x="8" y="166"/>
                </a:lnTo>
                <a:lnTo>
                  <a:pt x="2" y="144"/>
                </a:lnTo>
                <a:lnTo>
                  <a:pt x="0" y="132"/>
                </a:lnTo>
                <a:lnTo>
                  <a:pt x="0" y="120"/>
                </a:lnTo>
                <a:lnTo>
                  <a:pt x="0" y="108"/>
                </a:lnTo>
                <a:lnTo>
                  <a:pt x="2" y="96"/>
                </a:lnTo>
                <a:lnTo>
                  <a:pt x="8" y="72"/>
                </a:lnTo>
                <a:lnTo>
                  <a:pt x="20" y="52"/>
                </a:lnTo>
                <a:lnTo>
                  <a:pt x="34" y="34"/>
                </a:lnTo>
                <a:lnTo>
                  <a:pt x="52" y="20"/>
                </a:lnTo>
                <a:lnTo>
                  <a:pt x="72" y="8"/>
                </a:lnTo>
                <a:lnTo>
                  <a:pt x="96" y="2"/>
                </a:lnTo>
                <a:lnTo>
                  <a:pt x="108" y="0"/>
                </a:lnTo>
                <a:lnTo>
                  <a:pt x="120" y="0"/>
                </a:lnTo>
                <a:lnTo>
                  <a:pt x="132" y="0"/>
                </a:lnTo>
                <a:lnTo>
                  <a:pt x="144" y="2"/>
                </a:lnTo>
                <a:lnTo>
                  <a:pt x="166" y="8"/>
                </a:lnTo>
                <a:lnTo>
                  <a:pt x="186" y="20"/>
                </a:lnTo>
                <a:lnTo>
                  <a:pt x="204" y="34"/>
                </a:lnTo>
                <a:lnTo>
                  <a:pt x="218" y="52"/>
                </a:lnTo>
                <a:lnTo>
                  <a:pt x="230" y="72"/>
                </a:lnTo>
                <a:lnTo>
                  <a:pt x="238" y="96"/>
                </a:lnTo>
                <a:lnTo>
                  <a:pt x="238" y="108"/>
                </a:lnTo>
                <a:lnTo>
                  <a:pt x="240" y="120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822018" y="4146852"/>
            <a:ext cx="256959" cy="250536"/>
          </a:xfrm>
          <a:custGeom>
            <a:avLst/>
            <a:gdLst>
              <a:gd name="T0" fmla="*/ 187748664 w 192"/>
              <a:gd name="T1" fmla="*/ 90563894 h 190"/>
              <a:gd name="T2" fmla="*/ 187748664 w 192"/>
              <a:gd name="T3" fmla="*/ 90563894 h 190"/>
              <a:gd name="T4" fmla="*/ 185793063 w 192"/>
              <a:gd name="T5" fmla="*/ 109833722 h 190"/>
              <a:gd name="T6" fmla="*/ 179926258 w 192"/>
              <a:gd name="T7" fmla="*/ 127175786 h 190"/>
              <a:gd name="T8" fmla="*/ 170147258 w 192"/>
              <a:gd name="T9" fmla="*/ 142591063 h 190"/>
              <a:gd name="T10" fmla="*/ 160368258 w 192"/>
              <a:gd name="T11" fmla="*/ 156078574 h 190"/>
              <a:gd name="T12" fmla="*/ 146679047 w 192"/>
              <a:gd name="T13" fmla="*/ 167640276 h 190"/>
              <a:gd name="T14" fmla="*/ 129077641 w 192"/>
              <a:gd name="T15" fmla="*/ 175348403 h 190"/>
              <a:gd name="T16" fmla="*/ 113431836 w 192"/>
              <a:gd name="T17" fmla="*/ 181128765 h 190"/>
              <a:gd name="T18" fmla="*/ 93874828 w 192"/>
              <a:gd name="T19" fmla="*/ 183055552 h 190"/>
              <a:gd name="T20" fmla="*/ 93874828 w 192"/>
              <a:gd name="T21" fmla="*/ 183055552 h 190"/>
              <a:gd name="T22" fmla="*/ 74316828 w 192"/>
              <a:gd name="T23" fmla="*/ 181128765 h 190"/>
              <a:gd name="T24" fmla="*/ 56715422 w 192"/>
              <a:gd name="T25" fmla="*/ 175348403 h 190"/>
              <a:gd name="T26" fmla="*/ 41069617 w 192"/>
              <a:gd name="T27" fmla="*/ 167640276 h 190"/>
              <a:gd name="T28" fmla="*/ 27380406 w 192"/>
              <a:gd name="T29" fmla="*/ 156078574 h 190"/>
              <a:gd name="T30" fmla="*/ 15645805 w 192"/>
              <a:gd name="T31" fmla="*/ 142591063 h 190"/>
              <a:gd name="T32" fmla="*/ 7822406 w 192"/>
              <a:gd name="T33" fmla="*/ 127175786 h 190"/>
              <a:gd name="T34" fmla="*/ 1955602 w 192"/>
              <a:gd name="T35" fmla="*/ 109833722 h 190"/>
              <a:gd name="T36" fmla="*/ 0 w 192"/>
              <a:gd name="T37" fmla="*/ 90563894 h 190"/>
              <a:gd name="T38" fmla="*/ 0 w 192"/>
              <a:gd name="T39" fmla="*/ 90563894 h 190"/>
              <a:gd name="T40" fmla="*/ 1955602 w 192"/>
              <a:gd name="T41" fmla="*/ 73221830 h 190"/>
              <a:gd name="T42" fmla="*/ 7822406 w 192"/>
              <a:gd name="T43" fmla="*/ 55879766 h 190"/>
              <a:gd name="T44" fmla="*/ 15645805 w 192"/>
              <a:gd name="T45" fmla="*/ 40464490 h 190"/>
              <a:gd name="T46" fmla="*/ 27380406 w 192"/>
              <a:gd name="T47" fmla="*/ 26976978 h 190"/>
              <a:gd name="T48" fmla="*/ 41069617 w 192"/>
              <a:gd name="T49" fmla="*/ 15415276 h 190"/>
              <a:gd name="T50" fmla="*/ 56715422 w 192"/>
              <a:gd name="T51" fmla="*/ 7707149 h 190"/>
              <a:gd name="T52" fmla="*/ 74316828 w 192"/>
              <a:gd name="T53" fmla="*/ 1926787 h 190"/>
              <a:gd name="T54" fmla="*/ 93874828 w 192"/>
              <a:gd name="T55" fmla="*/ 0 h 190"/>
              <a:gd name="T56" fmla="*/ 93874828 w 192"/>
              <a:gd name="T57" fmla="*/ 0 h 190"/>
              <a:gd name="T58" fmla="*/ 113431836 w 192"/>
              <a:gd name="T59" fmla="*/ 1926787 h 190"/>
              <a:gd name="T60" fmla="*/ 129077641 w 192"/>
              <a:gd name="T61" fmla="*/ 7707149 h 190"/>
              <a:gd name="T62" fmla="*/ 146679047 w 192"/>
              <a:gd name="T63" fmla="*/ 15415276 h 190"/>
              <a:gd name="T64" fmla="*/ 160368258 w 192"/>
              <a:gd name="T65" fmla="*/ 26976978 h 190"/>
              <a:gd name="T66" fmla="*/ 170147258 w 192"/>
              <a:gd name="T67" fmla="*/ 40464490 h 190"/>
              <a:gd name="T68" fmla="*/ 179926258 w 192"/>
              <a:gd name="T69" fmla="*/ 55879766 h 190"/>
              <a:gd name="T70" fmla="*/ 185793063 w 192"/>
              <a:gd name="T71" fmla="*/ 73221830 h 190"/>
              <a:gd name="T72" fmla="*/ 187748664 w 192"/>
              <a:gd name="T73" fmla="*/ 90563894 h 190"/>
              <a:gd name="T74" fmla="*/ 187748664 w 192"/>
              <a:gd name="T75" fmla="*/ 90563894 h 19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2" h="190">
                <a:moveTo>
                  <a:pt x="192" y="94"/>
                </a:moveTo>
                <a:lnTo>
                  <a:pt x="192" y="94"/>
                </a:lnTo>
                <a:lnTo>
                  <a:pt x="190" y="114"/>
                </a:lnTo>
                <a:lnTo>
                  <a:pt x="184" y="132"/>
                </a:lnTo>
                <a:lnTo>
                  <a:pt x="174" y="148"/>
                </a:lnTo>
                <a:lnTo>
                  <a:pt x="164" y="162"/>
                </a:lnTo>
                <a:lnTo>
                  <a:pt x="150" y="174"/>
                </a:lnTo>
                <a:lnTo>
                  <a:pt x="132" y="182"/>
                </a:lnTo>
                <a:lnTo>
                  <a:pt x="116" y="188"/>
                </a:lnTo>
                <a:lnTo>
                  <a:pt x="96" y="190"/>
                </a:lnTo>
                <a:lnTo>
                  <a:pt x="76" y="188"/>
                </a:lnTo>
                <a:lnTo>
                  <a:pt x="58" y="182"/>
                </a:lnTo>
                <a:lnTo>
                  <a:pt x="42" y="174"/>
                </a:lnTo>
                <a:lnTo>
                  <a:pt x="28" y="162"/>
                </a:lnTo>
                <a:lnTo>
                  <a:pt x="16" y="148"/>
                </a:lnTo>
                <a:lnTo>
                  <a:pt x="8" y="132"/>
                </a:lnTo>
                <a:lnTo>
                  <a:pt x="2" y="114"/>
                </a:lnTo>
                <a:lnTo>
                  <a:pt x="0" y="94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6"/>
                </a:lnTo>
                <a:lnTo>
                  <a:pt x="58" y="8"/>
                </a:lnTo>
                <a:lnTo>
                  <a:pt x="76" y="2"/>
                </a:lnTo>
                <a:lnTo>
                  <a:pt x="96" y="0"/>
                </a:lnTo>
                <a:lnTo>
                  <a:pt x="116" y="2"/>
                </a:lnTo>
                <a:lnTo>
                  <a:pt x="132" y="8"/>
                </a:lnTo>
                <a:lnTo>
                  <a:pt x="150" y="16"/>
                </a:lnTo>
                <a:lnTo>
                  <a:pt x="164" y="28"/>
                </a:lnTo>
                <a:lnTo>
                  <a:pt x="174" y="42"/>
                </a:lnTo>
                <a:lnTo>
                  <a:pt x="184" y="58"/>
                </a:lnTo>
                <a:lnTo>
                  <a:pt x="190" y="76"/>
                </a:lnTo>
                <a:lnTo>
                  <a:pt x="192" y="94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126358" y="4146852"/>
            <a:ext cx="252678" cy="250536"/>
          </a:xfrm>
          <a:custGeom>
            <a:avLst/>
            <a:gdLst>
              <a:gd name="T0" fmla="*/ 184619633 w 190"/>
              <a:gd name="T1" fmla="*/ 90563894 h 190"/>
              <a:gd name="T2" fmla="*/ 184619633 w 190"/>
              <a:gd name="T3" fmla="*/ 90563894 h 190"/>
              <a:gd name="T4" fmla="*/ 182676382 w 190"/>
              <a:gd name="T5" fmla="*/ 109833722 h 190"/>
              <a:gd name="T6" fmla="*/ 176846631 w 190"/>
              <a:gd name="T7" fmla="*/ 127175786 h 190"/>
              <a:gd name="T8" fmla="*/ 169072644 w 190"/>
              <a:gd name="T9" fmla="*/ 142591063 h 190"/>
              <a:gd name="T10" fmla="*/ 157412155 w 190"/>
              <a:gd name="T11" fmla="*/ 156078574 h 190"/>
              <a:gd name="T12" fmla="*/ 143809403 w 190"/>
              <a:gd name="T13" fmla="*/ 167640276 h 190"/>
              <a:gd name="T14" fmla="*/ 128262413 w 190"/>
              <a:gd name="T15" fmla="*/ 175348403 h 190"/>
              <a:gd name="T16" fmla="*/ 110772174 w 190"/>
              <a:gd name="T17" fmla="*/ 181128765 h 190"/>
              <a:gd name="T18" fmla="*/ 91337698 w 190"/>
              <a:gd name="T19" fmla="*/ 183055552 h 190"/>
              <a:gd name="T20" fmla="*/ 91337698 w 190"/>
              <a:gd name="T21" fmla="*/ 183055552 h 190"/>
              <a:gd name="T22" fmla="*/ 73847459 w 190"/>
              <a:gd name="T23" fmla="*/ 181128765 h 190"/>
              <a:gd name="T24" fmla="*/ 56357219 w 190"/>
              <a:gd name="T25" fmla="*/ 175348403 h 190"/>
              <a:gd name="T26" fmla="*/ 40810230 w 190"/>
              <a:gd name="T27" fmla="*/ 167640276 h 190"/>
              <a:gd name="T28" fmla="*/ 27207477 w 190"/>
              <a:gd name="T29" fmla="*/ 156078574 h 190"/>
              <a:gd name="T30" fmla="*/ 15546989 w 190"/>
              <a:gd name="T31" fmla="*/ 142591063 h 190"/>
              <a:gd name="T32" fmla="*/ 7773002 w 190"/>
              <a:gd name="T33" fmla="*/ 127175786 h 190"/>
              <a:gd name="T34" fmla="*/ 1943250 w 190"/>
              <a:gd name="T35" fmla="*/ 109833722 h 190"/>
              <a:gd name="T36" fmla="*/ 0 w 190"/>
              <a:gd name="T37" fmla="*/ 90563894 h 190"/>
              <a:gd name="T38" fmla="*/ 0 w 190"/>
              <a:gd name="T39" fmla="*/ 90563894 h 190"/>
              <a:gd name="T40" fmla="*/ 1943250 w 190"/>
              <a:gd name="T41" fmla="*/ 73221830 h 190"/>
              <a:gd name="T42" fmla="*/ 7773002 w 190"/>
              <a:gd name="T43" fmla="*/ 55879766 h 190"/>
              <a:gd name="T44" fmla="*/ 15546989 w 190"/>
              <a:gd name="T45" fmla="*/ 40464490 h 190"/>
              <a:gd name="T46" fmla="*/ 27207477 w 190"/>
              <a:gd name="T47" fmla="*/ 26976978 h 190"/>
              <a:gd name="T48" fmla="*/ 40810230 w 190"/>
              <a:gd name="T49" fmla="*/ 15415276 h 190"/>
              <a:gd name="T50" fmla="*/ 56357219 w 190"/>
              <a:gd name="T51" fmla="*/ 7707149 h 190"/>
              <a:gd name="T52" fmla="*/ 73847459 w 190"/>
              <a:gd name="T53" fmla="*/ 1926787 h 190"/>
              <a:gd name="T54" fmla="*/ 91337698 w 190"/>
              <a:gd name="T55" fmla="*/ 0 h 190"/>
              <a:gd name="T56" fmla="*/ 91337698 w 190"/>
              <a:gd name="T57" fmla="*/ 0 h 190"/>
              <a:gd name="T58" fmla="*/ 110772174 w 190"/>
              <a:gd name="T59" fmla="*/ 1926787 h 190"/>
              <a:gd name="T60" fmla="*/ 128262413 w 190"/>
              <a:gd name="T61" fmla="*/ 7707149 h 190"/>
              <a:gd name="T62" fmla="*/ 143809403 w 190"/>
              <a:gd name="T63" fmla="*/ 15415276 h 190"/>
              <a:gd name="T64" fmla="*/ 157412155 w 190"/>
              <a:gd name="T65" fmla="*/ 26976978 h 190"/>
              <a:gd name="T66" fmla="*/ 169072644 w 190"/>
              <a:gd name="T67" fmla="*/ 40464490 h 190"/>
              <a:gd name="T68" fmla="*/ 176846631 w 190"/>
              <a:gd name="T69" fmla="*/ 55879766 h 190"/>
              <a:gd name="T70" fmla="*/ 182676382 w 190"/>
              <a:gd name="T71" fmla="*/ 73221830 h 190"/>
              <a:gd name="T72" fmla="*/ 184619633 w 190"/>
              <a:gd name="T73" fmla="*/ 90563894 h 190"/>
              <a:gd name="T74" fmla="*/ 184619633 w 190"/>
              <a:gd name="T75" fmla="*/ 90563894 h 19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0" h="190">
                <a:moveTo>
                  <a:pt x="190" y="94"/>
                </a:moveTo>
                <a:lnTo>
                  <a:pt x="190" y="94"/>
                </a:lnTo>
                <a:lnTo>
                  <a:pt x="188" y="114"/>
                </a:lnTo>
                <a:lnTo>
                  <a:pt x="182" y="132"/>
                </a:lnTo>
                <a:lnTo>
                  <a:pt x="174" y="148"/>
                </a:lnTo>
                <a:lnTo>
                  <a:pt x="162" y="162"/>
                </a:lnTo>
                <a:lnTo>
                  <a:pt x="148" y="174"/>
                </a:lnTo>
                <a:lnTo>
                  <a:pt x="132" y="182"/>
                </a:lnTo>
                <a:lnTo>
                  <a:pt x="114" y="188"/>
                </a:lnTo>
                <a:lnTo>
                  <a:pt x="94" y="190"/>
                </a:lnTo>
                <a:lnTo>
                  <a:pt x="76" y="188"/>
                </a:lnTo>
                <a:lnTo>
                  <a:pt x="58" y="182"/>
                </a:lnTo>
                <a:lnTo>
                  <a:pt x="42" y="174"/>
                </a:lnTo>
                <a:lnTo>
                  <a:pt x="28" y="162"/>
                </a:lnTo>
                <a:lnTo>
                  <a:pt x="16" y="148"/>
                </a:lnTo>
                <a:lnTo>
                  <a:pt x="8" y="132"/>
                </a:lnTo>
                <a:lnTo>
                  <a:pt x="2" y="114"/>
                </a:lnTo>
                <a:lnTo>
                  <a:pt x="0" y="94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6"/>
                </a:lnTo>
                <a:lnTo>
                  <a:pt x="58" y="8"/>
                </a:lnTo>
                <a:lnTo>
                  <a:pt x="76" y="2"/>
                </a:lnTo>
                <a:lnTo>
                  <a:pt x="94" y="0"/>
                </a:lnTo>
                <a:lnTo>
                  <a:pt x="114" y="2"/>
                </a:lnTo>
                <a:lnTo>
                  <a:pt x="132" y="8"/>
                </a:lnTo>
                <a:lnTo>
                  <a:pt x="148" y="16"/>
                </a:lnTo>
                <a:lnTo>
                  <a:pt x="162" y="28"/>
                </a:lnTo>
                <a:lnTo>
                  <a:pt x="174" y="42"/>
                </a:lnTo>
                <a:lnTo>
                  <a:pt x="182" y="58"/>
                </a:lnTo>
                <a:lnTo>
                  <a:pt x="188" y="76"/>
                </a:lnTo>
                <a:lnTo>
                  <a:pt x="190" y="94"/>
                </a:lnTo>
                <a:close/>
              </a:path>
            </a:pathLst>
          </a:custGeom>
          <a:solidFill>
            <a:srgbClr val="08834D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2547531" y="2419549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731214" y="2753317"/>
            <a:ext cx="1985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7652749" y="2419549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728217" y="2758823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2547531" y="4533546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2731214" y="4867314"/>
            <a:ext cx="1985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7652749" y="453354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728217" y="4872820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论文总结与致谢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068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2725843" y="2113649"/>
            <a:ext cx="2249347" cy="2421785"/>
            <a:chOff x="1811967" y="1316579"/>
            <a:chExt cx="2249347" cy="2421785"/>
          </a:xfrm>
        </p:grpSpPr>
        <p:pic>
          <p:nvPicPr>
            <p:cNvPr id="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0079" y="1316579"/>
              <a:ext cx="1587439" cy="1837010"/>
            </a:xfrm>
            <a:prstGeom prst="rect">
              <a:avLst/>
            </a:prstGeom>
          </p:spPr>
        </p:pic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811967" y="3153589"/>
              <a:ext cx="22493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</a:t>
              </a:r>
            </a:p>
          </p:txBody>
        </p:sp>
      </p:grp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black">
          <a:xfrm>
            <a:off x="5391879" y="2461193"/>
            <a:ext cx="5812414" cy="769441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4400" b="1" dirty="0">
                <a:solidFill>
                  <a:srgbClr val="027B3C"/>
                </a:solidFill>
                <a:latin typeface="微软雅黑" pitchFamily="34" charset="-122"/>
                <a:ea typeface="微软雅黑" pitchFamily="34" charset="-122"/>
              </a:rPr>
              <a:t>研究背景与意义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391879" y="3257465"/>
            <a:ext cx="329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TITTLE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391879" y="3745392"/>
            <a:ext cx="510635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141205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 flipH="1">
            <a:off x="6913339" y="2613259"/>
            <a:ext cx="1113061" cy="1112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507"/>
                  <a:pt x="0" y="13507"/>
                  <a:pt x="0" y="13507"/>
                </a:cubicBezTo>
                <a:cubicBezTo>
                  <a:pt x="0" y="17978"/>
                  <a:pt x="3622" y="21600"/>
                  <a:pt x="8112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112"/>
                  <a:pt x="21600" y="8112"/>
                  <a:pt x="21600" y="8112"/>
                </a:cubicBezTo>
                <a:cubicBezTo>
                  <a:pt x="21600" y="3622"/>
                  <a:pt x="17978" y="0"/>
                  <a:pt x="13507" y="0"/>
                </a:cubicBezTo>
                <a:close/>
              </a:path>
            </a:pathLst>
          </a:custGeom>
          <a:solidFill>
            <a:srgbClr val="E0E0E0">
              <a:alpha val="15000"/>
            </a:srgbClr>
          </a:solidFill>
          <a:ln>
            <a:round/>
          </a:ln>
        </p:spPr>
        <p:txBody>
          <a:bodyPr lIns="0" tIns="0" rIns="0" bIns="0"/>
          <a:lstStyle/>
          <a:p>
            <a:pPr lvl="0">
              <a:buClrTx/>
            </a:pPr>
            <a:endParaRPr sz="2400">
              <a:latin typeface="+mn-ea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318523" y="1642483"/>
            <a:ext cx="1932722" cy="1756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5" y="18391"/>
                </a:moveTo>
                <a:cubicBezTo>
                  <a:pt x="2131" y="18465"/>
                  <a:pt x="1144" y="18588"/>
                  <a:pt x="224" y="18761"/>
                </a:cubicBezTo>
                <a:cubicBezTo>
                  <a:pt x="90" y="19699"/>
                  <a:pt x="22" y="20637"/>
                  <a:pt x="0" y="21600"/>
                </a:cubicBezTo>
                <a:cubicBezTo>
                  <a:pt x="3701" y="21600"/>
                  <a:pt x="3701" y="21600"/>
                  <a:pt x="3701" y="21600"/>
                </a:cubicBezTo>
                <a:cubicBezTo>
                  <a:pt x="4060" y="20168"/>
                  <a:pt x="5249" y="19156"/>
                  <a:pt x="6639" y="19156"/>
                </a:cubicBezTo>
                <a:cubicBezTo>
                  <a:pt x="8030" y="19156"/>
                  <a:pt x="9219" y="20168"/>
                  <a:pt x="9600" y="21600"/>
                </a:cubicBezTo>
                <a:cubicBezTo>
                  <a:pt x="10273" y="21600"/>
                  <a:pt x="10273" y="21600"/>
                  <a:pt x="10273" y="21600"/>
                </a:cubicBezTo>
                <a:cubicBezTo>
                  <a:pt x="10295" y="20711"/>
                  <a:pt x="10430" y="19847"/>
                  <a:pt x="10654" y="18983"/>
                </a:cubicBezTo>
                <a:cubicBezTo>
                  <a:pt x="11125" y="17206"/>
                  <a:pt x="12045" y="15552"/>
                  <a:pt x="13279" y="14268"/>
                </a:cubicBezTo>
                <a:cubicBezTo>
                  <a:pt x="14467" y="12960"/>
                  <a:pt x="16015" y="12096"/>
                  <a:pt x="17675" y="11602"/>
                </a:cubicBezTo>
                <a:cubicBezTo>
                  <a:pt x="18258" y="11454"/>
                  <a:pt x="18841" y="11380"/>
                  <a:pt x="19447" y="11331"/>
                </a:cubicBezTo>
                <a:cubicBezTo>
                  <a:pt x="19447" y="9183"/>
                  <a:pt x="19447" y="9183"/>
                  <a:pt x="19447" y="9183"/>
                </a:cubicBezTo>
                <a:cubicBezTo>
                  <a:pt x="19828" y="9109"/>
                  <a:pt x="19828" y="9109"/>
                  <a:pt x="19828" y="9109"/>
                </a:cubicBezTo>
                <a:cubicBezTo>
                  <a:pt x="20860" y="8912"/>
                  <a:pt x="21600" y="7949"/>
                  <a:pt x="21600" y="6764"/>
                </a:cubicBezTo>
                <a:cubicBezTo>
                  <a:pt x="21600" y="5579"/>
                  <a:pt x="20860" y="4592"/>
                  <a:pt x="19828" y="4394"/>
                </a:cubicBezTo>
                <a:cubicBezTo>
                  <a:pt x="19447" y="4320"/>
                  <a:pt x="19447" y="4320"/>
                  <a:pt x="19447" y="4320"/>
                </a:cubicBezTo>
                <a:cubicBezTo>
                  <a:pt x="19447" y="0"/>
                  <a:pt x="19447" y="0"/>
                  <a:pt x="19447" y="0"/>
                </a:cubicBezTo>
                <a:cubicBezTo>
                  <a:pt x="18931" y="25"/>
                  <a:pt x="18437" y="49"/>
                  <a:pt x="17921" y="123"/>
                </a:cubicBezTo>
                <a:cubicBezTo>
                  <a:pt x="17720" y="1185"/>
                  <a:pt x="17563" y="2197"/>
                  <a:pt x="17450" y="3259"/>
                </a:cubicBezTo>
                <a:cubicBezTo>
                  <a:pt x="15880" y="3579"/>
                  <a:pt x="15880" y="3579"/>
                  <a:pt x="15880" y="3579"/>
                </a:cubicBezTo>
                <a:cubicBezTo>
                  <a:pt x="14355" y="4098"/>
                  <a:pt x="14355" y="4098"/>
                  <a:pt x="14355" y="4098"/>
                </a:cubicBezTo>
                <a:cubicBezTo>
                  <a:pt x="13817" y="3209"/>
                  <a:pt x="13234" y="2370"/>
                  <a:pt x="12628" y="1555"/>
                </a:cubicBezTo>
                <a:cubicBezTo>
                  <a:pt x="11080" y="2197"/>
                  <a:pt x="9622" y="3110"/>
                  <a:pt x="8277" y="4172"/>
                </a:cubicBezTo>
                <a:cubicBezTo>
                  <a:pt x="8568" y="5159"/>
                  <a:pt x="8905" y="6171"/>
                  <a:pt x="9286" y="7134"/>
                </a:cubicBezTo>
                <a:cubicBezTo>
                  <a:pt x="8882" y="7529"/>
                  <a:pt x="8456" y="7875"/>
                  <a:pt x="8075" y="8294"/>
                </a:cubicBezTo>
                <a:cubicBezTo>
                  <a:pt x="7716" y="8714"/>
                  <a:pt x="7312" y="9109"/>
                  <a:pt x="6976" y="9578"/>
                </a:cubicBezTo>
                <a:cubicBezTo>
                  <a:pt x="6123" y="9134"/>
                  <a:pt x="5226" y="8714"/>
                  <a:pt x="4329" y="8319"/>
                </a:cubicBezTo>
                <a:cubicBezTo>
                  <a:pt x="3297" y="9751"/>
                  <a:pt x="2422" y="11331"/>
                  <a:pt x="1750" y="12985"/>
                </a:cubicBezTo>
                <a:cubicBezTo>
                  <a:pt x="2490" y="13701"/>
                  <a:pt x="3230" y="14367"/>
                  <a:pt x="3993" y="15009"/>
                </a:cubicBezTo>
                <a:cubicBezTo>
                  <a:pt x="3746" y="15552"/>
                  <a:pt x="3634" y="16120"/>
                  <a:pt x="3454" y="16663"/>
                </a:cubicBezTo>
                <a:cubicBezTo>
                  <a:pt x="3275" y="17231"/>
                  <a:pt x="3207" y="17798"/>
                  <a:pt x="3095" y="18391"/>
                </a:cubicBezTo>
                <a:close/>
              </a:path>
            </a:pathLst>
          </a:custGeom>
          <a:solidFill>
            <a:srgbClr val="08834D"/>
          </a:solidFill>
          <a:ln w="12700" cmpd="sng">
            <a:noFill/>
            <a:miter lim="800000"/>
            <a:headEnd/>
            <a:tailEnd/>
          </a:ln>
        </p:spPr>
        <p:txBody>
          <a:bodyPr anchor="ctr"/>
          <a:lstStyle/>
          <a:p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138130" y="1642482"/>
            <a:ext cx="1752578" cy="1949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181"/>
                </a:moveTo>
                <a:cubicBezTo>
                  <a:pt x="1410" y="3559"/>
                  <a:pt x="2375" y="4738"/>
                  <a:pt x="2375" y="6095"/>
                </a:cubicBezTo>
                <a:cubicBezTo>
                  <a:pt x="2375" y="7452"/>
                  <a:pt x="1410" y="8609"/>
                  <a:pt x="0" y="9009"/>
                </a:cubicBezTo>
                <a:cubicBezTo>
                  <a:pt x="0" y="10188"/>
                  <a:pt x="0" y="10188"/>
                  <a:pt x="0" y="10188"/>
                </a:cubicBezTo>
                <a:cubicBezTo>
                  <a:pt x="866" y="10233"/>
                  <a:pt x="1732" y="10344"/>
                  <a:pt x="2573" y="10566"/>
                </a:cubicBezTo>
                <a:cubicBezTo>
                  <a:pt x="4379" y="11034"/>
                  <a:pt x="6037" y="11946"/>
                  <a:pt x="7324" y="13169"/>
                </a:cubicBezTo>
                <a:cubicBezTo>
                  <a:pt x="8635" y="14370"/>
                  <a:pt x="9501" y="15883"/>
                  <a:pt x="9971" y="17529"/>
                </a:cubicBezTo>
                <a:cubicBezTo>
                  <a:pt x="10120" y="18130"/>
                  <a:pt x="10219" y="18753"/>
                  <a:pt x="10268" y="19375"/>
                </a:cubicBezTo>
                <a:cubicBezTo>
                  <a:pt x="12767" y="19375"/>
                  <a:pt x="12767" y="19375"/>
                  <a:pt x="12767" y="19375"/>
                </a:cubicBezTo>
                <a:cubicBezTo>
                  <a:pt x="12841" y="19754"/>
                  <a:pt x="12841" y="19754"/>
                  <a:pt x="12841" y="19754"/>
                </a:cubicBezTo>
                <a:cubicBezTo>
                  <a:pt x="13014" y="20821"/>
                  <a:pt x="14029" y="21600"/>
                  <a:pt x="15216" y="21600"/>
                </a:cubicBezTo>
                <a:cubicBezTo>
                  <a:pt x="16404" y="21600"/>
                  <a:pt x="17394" y="20821"/>
                  <a:pt x="17592" y="19776"/>
                </a:cubicBezTo>
                <a:cubicBezTo>
                  <a:pt x="17641" y="19375"/>
                  <a:pt x="17641" y="19375"/>
                  <a:pt x="17641" y="19375"/>
                </a:cubicBezTo>
                <a:cubicBezTo>
                  <a:pt x="21600" y="19375"/>
                  <a:pt x="21600" y="19375"/>
                  <a:pt x="21600" y="19375"/>
                </a:cubicBezTo>
                <a:cubicBezTo>
                  <a:pt x="21600" y="18842"/>
                  <a:pt x="21551" y="18308"/>
                  <a:pt x="21476" y="17774"/>
                </a:cubicBezTo>
                <a:cubicBezTo>
                  <a:pt x="20437" y="17596"/>
                  <a:pt x="19423" y="17418"/>
                  <a:pt x="18359" y="17307"/>
                </a:cubicBezTo>
                <a:cubicBezTo>
                  <a:pt x="18012" y="15750"/>
                  <a:pt x="18012" y="15750"/>
                  <a:pt x="18012" y="15750"/>
                </a:cubicBezTo>
                <a:cubicBezTo>
                  <a:pt x="17518" y="14237"/>
                  <a:pt x="17518" y="14237"/>
                  <a:pt x="17518" y="14237"/>
                </a:cubicBezTo>
                <a:cubicBezTo>
                  <a:pt x="18408" y="13703"/>
                  <a:pt x="19225" y="13125"/>
                  <a:pt x="20066" y="12524"/>
                </a:cubicBezTo>
                <a:cubicBezTo>
                  <a:pt x="19423" y="10989"/>
                  <a:pt x="18482" y="9543"/>
                  <a:pt x="17443" y="8208"/>
                </a:cubicBezTo>
                <a:cubicBezTo>
                  <a:pt x="16429" y="8498"/>
                  <a:pt x="15414" y="8854"/>
                  <a:pt x="14449" y="9209"/>
                </a:cubicBezTo>
                <a:cubicBezTo>
                  <a:pt x="14078" y="8809"/>
                  <a:pt x="13732" y="8386"/>
                  <a:pt x="13287" y="8008"/>
                </a:cubicBezTo>
                <a:cubicBezTo>
                  <a:pt x="12866" y="7652"/>
                  <a:pt x="12470" y="7252"/>
                  <a:pt x="12000" y="6918"/>
                </a:cubicBezTo>
                <a:cubicBezTo>
                  <a:pt x="12470" y="6073"/>
                  <a:pt x="12891" y="5183"/>
                  <a:pt x="13262" y="4293"/>
                </a:cubicBezTo>
                <a:cubicBezTo>
                  <a:pt x="11827" y="3270"/>
                  <a:pt x="10268" y="2402"/>
                  <a:pt x="8586" y="1735"/>
                </a:cubicBezTo>
                <a:cubicBezTo>
                  <a:pt x="7868" y="2469"/>
                  <a:pt x="7200" y="3203"/>
                  <a:pt x="6581" y="3960"/>
                </a:cubicBezTo>
                <a:cubicBezTo>
                  <a:pt x="6037" y="3737"/>
                  <a:pt x="5468" y="3604"/>
                  <a:pt x="4899" y="3426"/>
                </a:cubicBezTo>
                <a:cubicBezTo>
                  <a:pt x="4355" y="3270"/>
                  <a:pt x="3761" y="3181"/>
                  <a:pt x="3192" y="3070"/>
                </a:cubicBezTo>
                <a:cubicBezTo>
                  <a:pt x="3093" y="2113"/>
                  <a:pt x="2994" y="1135"/>
                  <a:pt x="2796" y="200"/>
                </a:cubicBezTo>
                <a:cubicBezTo>
                  <a:pt x="1880" y="111"/>
                  <a:pt x="940" y="22"/>
                  <a:pt x="0" y="0"/>
                </a:cubicBezTo>
                <a:lnTo>
                  <a:pt x="0" y="3181"/>
                </a:lnTo>
                <a:close/>
              </a:path>
            </a:pathLst>
          </a:custGeom>
          <a:solidFill>
            <a:srgbClr val="2BA4AB"/>
          </a:solidFill>
          <a:ln w="12700" cmpd="sng">
            <a:noFill/>
            <a:miter lim="800000"/>
            <a:headEnd/>
            <a:tailEnd/>
          </a:ln>
        </p:spPr>
        <p:txBody>
          <a:bodyPr anchor="ctr"/>
          <a:lstStyle/>
          <a:p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318524" y="3281693"/>
            <a:ext cx="1740008" cy="193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30"/>
                </a:moveTo>
                <a:cubicBezTo>
                  <a:pt x="20205" y="18127"/>
                  <a:pt x="19233" y="16984"/>
                  <a:pt x="19233" y="15595"/>
                </a:cubicBezTo>
                <a:cubicBezTo>
                  <a:pt x="19233" y="14228"/>
                  <a:pt x="20205" y="13063"/>
                  <a:pt x="21600" y="12682"/>
                </a:cubicBezTo>
                <a:cubicBezTo>
                  <a:pt x="21600" y="11338"/>
                  <a:pt x="21600" y="11338"/>
                  <a:pt x="21600" y="11338"/>
                </a:cubicBezTo>
                <a:cubicBezTo>
                  <a:pt x="20778" y="11293"/>
                  <a:pt x="19956" y="11181"/>
                  <a:pt x="19158" y="10957"/>
                </a:cubicBezTo>
                <a:cubicBezTo>
                  <a:pt x="17365" y="10486"/>
                  <a:pt x="15696" y="9590"/>
                  <a:pt x="14400" y="8358"/>
                </a:cubicBezTo>
                <a:cubicBezTo>
                  <a:pt x="13080" y="7148"/>
                  <a:pt x="12208" y="5602"/>
                  <a:pt x="11709" y="3966"/>
                </a:cubicBezTo>
                <a:cubicBezTo>
                  <a:pt x="11560" y="3383"/>
                  <a:pt x="11485" y="2801"/>
                  <a:pt x="11435" y="2218"/>
                </a:cubicBezTo>
                <a:cubicBezTo>
                  <a:pt x="9841" y="2218"/>
                  <a:pt x="9841" y="2218"/>
                  <a:pt x="9841" y="2218"/>
                </a:cubicBezTo>
                <a:cubicBezTo>
                  <a:pt x="9766" y="1837"/>
                  <a:pt x="9766" y="1837"/>
                  <a:pt x="9766" y="1837"/>
                </a:cubicBezTo>
                <a:cubicBezTo>
                  <a:pt x="9592" y="784"/>
                  <a:pt x="8570" y="0"/>
                  <a:pt x="7374" y="0"/>
                </a:cubicBezTo>
                <a:cubicBezTo>
                  <a:pt x="6179" y="0"/>
                  <a:pt x="5182" y="784"/>
                  <a:pt x="4983" y="1837"/>
                </a:cubicBezTo>
                <a:cubicBezTo>
                  <a:pt x="4933" y="2218"/>
                  <a:pt x="4933" y="2218"/>
                  <a:pt x="4933" y="2218"/>
                </a:cubicBezTo>
                <a:cubicBezTo>
                  <a:pt x="0" y="2218"/>
                  <a:pt x="0" y="2218"/>
                  <a:pt x="0" y="2218"/>
                </a:cubicBezTo>
                <a:cubicBezTo>
                  <a:pt x="25" y="2711"/>
                  <a:pt x="75" y="3204"/>
                  <a:pt x="125" y="3697"/>
                </a:cubicBezTo>
                <a:cubicBezTo>
                  <a:pt x="1196" y="3899"/>
                  <a:pt x="2217" y="4056"/>
                  <a:pt x="3289" y="4168"/>
                </a:cubicBezTo>
                <a:cubicBezTo>
                  <a:pt x="3612" y="5736"/>
                  <a:pt x="3612" y="5736"/>
                  <a:pt x="3612" y="5736"/>
                </a:cubicBezTo>
                <a:cubicBezTo>
                  <a:pt x="4111" y="7260"/>
                  <a:pt x="4111" y="7260"/>
                  <a:pt x="4111" y="7260"/>
                </a:cubicBezTo>
                <a:cubicBezTo>
                  <a:pt x="3239" y="7820"/>
                  <a:pt x="2392" y="8380"/>
                  <a:pt x="1570" y="8985"/>
                </a:cubicBezTo>
                <a:cubicBezTo>
                  <a:pt x="2217" y="10554"/>
                  <a:pt x="3139" y="11988"/>
                  <a:pt x="4210" y="13354"/>
                </a:cubicBezTo>
                <a:cubicBezTo>
                  <a:pt x="5207" y="13063"/>
                  <a:pt x="6228" y="12705"/>
                  <a:pt x="7200" y="12324"/>
                </a:cubicBezTo>
                <a:cubicBezTo>
                  <a:pt x="7599" y="12727"/>
                  <a:pt x="7947" y="13175"/>
                  <a:pt x="8371" y="13534"/>
                </a:cubicBezTo>
                <a:cubicBezTo>
                  <a:pt x="8794" y="13915"/>
                  <a:pt x="9193" y="14318"/>
                  <a:pt x="9666" y="14632"/>
                </a:cubicBezTo>
                <a:cubicBezTo>
                  <a:pt x="9218" y="15505"/>
                  <a:pt x="8794" y="16379"/>
                  <a:pt x="8421" y="17298"/>
                </a:cubicBezTo>
                <a:cubicBezTo>
                  <a:pt x="9841" y="18329"/>
                  <a:pt x="11435" y="19180"/>
                  <a:pt x="13104" y="19852"/>
                </a:cubicBezTo>
                <a:cubicBezTo>
                  <a:pt x="13827" y="19135"/>
                  <a:pt x="14500" y="18396"/>
                  <a:pt x="15147" y="17634"/>
                </a:cubicBezTo>
                <a:cubicBezTo>
                  <a:pt x="15671" y="17858"/>
                  <a:pt x="16269" y="17970"/>
                  <a:pt x="16817" y="18149"/>
                </a:cubicBezTo>
                <a:cubicBezTo>
                  <a:pt x="17390" y="18329"/>
                  <a:pt x="17963" y="18418"/>
                  <a:pt x="18561" y="18530"/>
                </a:cubicBezTo>
                <a:cubicBezTo>
                  <a:pt x="18635" y="19494"/>
                  <a:pt x="18760" y="20457"/>
                  <a:pt x="18934" y="21398"/>
                </a:cubicBezTo>
                <a:cubicBezTo>
                  <a:pt x="19806" y="21510"/>
                  <a:pt x="20703" y="21578"/>
                  <a:pt x="21600" y="21600"/>
                </a:cubicBezTo>
                <a:lnTo>
                  <a:pt x="21600" y="18530"/>
                </a:lnTo>
                <a:close/>
              </a:path>
            </a:pathLst>
          </a:custGeom>
          <a:solidFill>
            <a:srgbClr val="2BA4AB"/>
          </a:solidFill>
          <a:ln w="12700" cmpd="sng">
            <a:noFill/>
            <a:miter lim="800000"/>
            <a:headEnd/>
            <a:tailEnd/>
          </a:ln>
        </p:spPr>
        <p:txBody>
          <a:bodyPr anchor="ctr"/>
          <a:lstStyle/>
          <a:p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5945417" y="3471586"/>
            <a:ext cx="1945291" cy="1743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46" y="3107"/>
                </a:moveTo>
                <a:cubicBezTo>
                  <a:pt x="19482" y="3008"/>
                  <a:pt x="20463" y="2908"/>
                  <a:pt x="21399" y="2734"/>
                </a:cubicBezTo>
                <a:cubicBezTo>
                  <a:pt x="21511" y="1814"/>
                  <a:pt x="21578" y="920"/>
                  <a:pt x="21600" y="0"/>
                </a:cubicBezTo>
                <a:cubicBezTo>
                  <a:pt x="18769" y="0"/>
                  <a:pt x="18769" y="0"/>
                  <a:pt x="18769" y="0"/>
                </a:cubicBezTo>
                <a:cubicBezTo>
                  <a:pt x="18412" y="1491"/>
                  <a:pt x="17231" y="2461"/>
                  <a:pt x="15849" y="2461"/>
                </a:cubicBezTo>
                <a:cubicBezTo>
                  <a:pt x="14467" y="2461"/>
                  <a:pt x="13285" y="1491"/>
                  <a:pt x="12907" y="0"/>
                </a:cubicBezTo>
                <a:cubicBezTo>
                  <a:pt x="11391" y="0"/>
                  <a:pt x="11391" y="0"/>
                  <a:pt x="11391" y="0"/>
                </a:cubicBezTo>
                <a:cubicBezTo>
                  <a:pt x="11346" y="845"/>
                  <a:pt x="11235" y="1665"/>
                  <a:pt x="11012" y="2486"/>
                </a:cubicBezTo>
                <a:cubicBezTo>
                  <a:pt x="10544" y="4300"/>
                  <a:pt x="9630" y="5941"/>
                  <a:pt x="8426" y="7258"/>
                </a:cubicBezTo>
                <a:cubicBezTo>
                  <a:pt x="7222" y="8575"/>
                  <a:pt x="5684" y="9445"/>
                  <a:pt x="4057" y="9942"/>
                </a:cubicBezTo>
                <a:cubicBezTo>
                  <a:pt x="3433" y="10092"/>
                  <a:pt x="2786" y="10191"/>
                  <a:pt x="2140" y="10216"/>
                </a:cubicBezTo>
                <a:cubicBezTo>
                  <a:pt x="2140" y="12503"/>
                  <a:pt x="2140" y="12503"/>
                  <a:pt x="2140" y="12503"/>
                </a:cubicBezTo>
                <a:cubicBezTo>
                  <a:pt x="1761" y="12577"/>
                  <a:pt x="1761" y="12577"/>
                  <a:pt x="1761" y="12577"/>
                </a:cubicBezTo>
                <a:cubicBezTo>
                  <a:pt x="736" y="12801"/>
                  <a:pt x="0" y="13770"/>
                  <a:pt x="0" y="14939"/>
                </a:cubicBezTo>
                <a:cubicBezTo>
                  <a:pt x="0" y="16132"/>
                  <a:pt x="736" y="17101"/>
                  <a:pt x="1761" y="17325"/>
                </a:cubicBezTo>
                <a:cubicBezTo>
                  <a:pt x="2140" y="17399"/>
                  <a:pt x="2140" y="17399"/>
                  <a:pt x="2140" y="17399"/>
                </a:cubicBezTo>
                <a:cubicBezTo>
                  <a:pt x="2140" y="21600"/>
                  <a:pt x="2140" y="21600"/>
                  <a:pt x="2140" y="21600"/>
                </a:cubicBezTo>
                <a:cubicBezTo>
                  <a:pt x="2697" y="21600"/>
                  <a:pt x="3254" y="21550"/>
                  <a:pt x="3789" y="21476"/>
                </a:cubicBezTo>
                <a:cubicBezTo>
                  <a:pt x="3990" y="20432"/>
                  <a:pt x="4146" y="19413"/>
                  <a:pt x="4258" y="18344"/>
                </a:cubicBezTo>
                <a:cubicBezTo>
                  <a:pt x="5818" y="18021"/>
                  <a:pt x="5818" y="18021"/>
                  <a:pt x="5818" y="18021"/>
                </a:cubicBezTo>
                <a:cubicBezTo>
                  <a:pt x="7356" y="17499"/>
                  <a:pt x="7356" y="17499"/>
                  <a:pt x="7356" y="17499"/>
                </a:cubicBezTo>
                <a:cubicBezTo>
                  <a:pt x="7891" y="18394"/>
                  <a:pt x="8448" y="19214"/>
                  <a:pt x="9050" y="20059"/>
                </a:cubicBezTo>
                <a:cubicBezTo>
                  <a:pt x="10611" y="19413"/>
                  <a:pt x="12037" y="18468"/>
                  <a:pt x="13397" y="17424"/>
                </a:cubicBezTo>
                <a:cubicBezTo>
                  <a:pt x="13107" y="16405"/>
                  <a:pt x="12750" y="15386"/>
                  <a:pt x="12372" y="14417"/>
                </a:cubicBezTo>
                <a:cubicBezTo>
                  <a:pt x="12773" y="14044"/>
                  <a:pt x="13219" y="13696"/>
                  <a:pt x="13575" y="13248"/>
                </a:cubicBezTo>
                <a:cubicBezTo>
                  <a:pt x="13954" y="12826"/>
                  <a:pt x="14355" y="12453"/>
                  <a:pt x="14667" y="11981"/>
                </a:cubicBezTo>
                <a:cubicBezTo>
                  <a:pt x="15515" y="12428"/>
                  <a:pt x="16406" y="12826"/>
                  <a:pt x="17320" y="13223"/>
                </a:cubicBezTo>
                <a:cubicBezTo>
                  <a:pt x="18346" y="11782"/>
                  <a:pt x="19193" y="10216"/>
                  <a:pt x="19861" y="8526"/>
                </a:cubicBezTo>
                <a:cubicBezTo>
                  <a:pt x="19148" y="7805"/>
                  <a:pt x="18412" y="7134"/>
                  <a:pt x="17654" y="6512"/>
                </a:cubicBezTo>
                <a:cubicBezTo>
                  <a:pt x="17877" y="5965"/>
                  <a:pt x="17989" y="5394"/>
                  <a:pt x="18167" y="4822"/>
                </a:cubicBezTo>
                <a:cubicBezTo>
                  <a:pt x="18346" y="4275"/>
                  <a:pt x="18412" y="3679"/>
                  <a:pt x="18546" y="3107"/>
                </a:cubicBezTo>
                <a:close/>
              </a:path>
            </a:pathLst>
          </a:custGeom>
          <a:solidFill>
            <a:srgbClr val="08834D"/>
          </a:solidFill>
          <a:ln w="12700" cmpd="sng">
            <a:noFill/>
            <a:miter lim="800000"/>
            <a:headEnd/>
            <a:tailEnd/>
          </a:ln>
        </p:spPr>
        <p:txBody>
          <a:bodyPr anchor="ctr"/>
          <a:lstStyle/>
          <a:p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-55940" y="-33877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延迟符</a:t>
            </a: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5376842" y="2700550"/>
            <a:ext cx="1456899" cy="1456899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5620641" y="3284595"/>
            <a:ext cx="875781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1804306" y="2161724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987989" y="2495492"/>
            <a:ext cx="1985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8254824" y="2243739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330292" y="2583013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1804306" y="399957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987989" y="4333340"/>
            <a:ext cx="1985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8254824" y="4081587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330292" y="4420861"/>
            <a:ext cx="20938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论文总结与致谢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845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83272" y="1021298"/>
            <a:ext cx="2879165" cy="1829603"/>
          </a:xfrm>
          <a:custGeom>
            <a:avLst/>
            <a:gdLst>
              <a:gd name="connsiteX0" fmla="*/ 0 w 2879165"/>
              <a:gd name="connsiteY0" fmla="*/ 0 h 1829603"/>
              <a:gd name="connsiteX1" fmla="*/ 2879165 w 2879165"/>
              <a:gd name="connsiteY1" fmla="*/ 0 h 1829603"/>
              <a:gd name="connsiteX2" fmla="*/ 2879165 w 2879165"/>
              <a:gd name="connsiteY2" fmla="*/ 1829603 h 1829603"/>
              <a:gd name="connsiteX3" fmla="*/ 0 w 2879165"/>
              <a:gd name="connsiteY3" fmla="*/ 1829603 h 182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165" h="1829603">
                <a:moveTo>
                  <a:pt x="0" y="0"/>
                </a:moveTo>
                <a:lnTo>
                  <a:pt x="2879165" y="0"/>
                </a:lnTo>
                <a:lnTo>
                  <a:pt x="2879165" y="1829603"/>
                </a:lnTo>
                <a:lnTo>
                  <a:pt x="0" y="1829603"/>
                </a:lnTo>
                <a:close/>
              </a:path>
            </a:pathLst>
          </a:custGeom>
        </p:spPr>
      </p:pic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07393" y="1019761"/>
            <a:ext cx="2671303" cy="1831140"/>
          </a:xfrm>
          <a:custGeom>
            <a:avLst/>
            <a:gdLst>
              <a:gd name="connsiteX0" fmla="*/ 0 w 2671303"/>
              <a:gd name="connsiteY0" fmla="*/ 0 h 1831140"/>
              <a:gd name="connsiteX1" fmla="*/ 2671303 w 2671303"/>
              <a:gd name="connsiteY1" fmla="*/ 0 h 1831140"/>
              <a:gd name="connsiteX2" fmla="*/ 2671303 w 2671303"/>
              <a:gd name="connsiteY2" fmla="*/ 1831140 h 1831140"/>
              <a:gd name="connsiteX3" fmla="*/ 0 w 2671303"/>
              <a:gd name="connsiteY3" fmla="*/ 1831140 h 183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1303" h="1831140">
                <a:moveTo>
                  <a:pt x="0" y="0"/>
                </a:moveTo>
                <a:lnTo>
                  <a:pt x="2671303" y="0"/>
                </a:lnTo>
                <a:lnTo>
                  <a:pt x="2671303" y="1831140"/>
                </a:lnTo>
                <a:lnTo>
                  <a:pt x="0" y="1831140"/>
                </a:lnTo>
                <a:close/>
              </a:path>
            </a:pathLst>
          </a:custGeom>
        </p:spPr>
      </p:pic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" y="1019763"/>
            <a:ext cx="2883269" cy="1831139"/>
          </a:xfrm>
          <a:custGeom>
            <a:avLst/>
            <a:gdLst>
              <a:gd name="connsiteX0" fmla="*/ 0 w 2883269"/>
              <a:gd name="connsiteY0" fmla="*/ 0 h 1831139"/>
              <a:gd name="connsiteX1" fmla="*/ 2883269 w 2883269"/>
              <a:gd name="connsiteY1" fmla="*/ 0 h 1831139"/>
              <a:gd name="connsiteX2" fmla="*/ 2883269 w 2883269"/>
              <a:gd name="connsiteY2" fmla="*/ 1831139 h 1831139"/>
              <a:gd name="connsiteX3" fmla="*/ 0 w 2883269"/>
              <a:gd name="connsiteY3" fmla="*/ 1831139 h 183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3269" h="1831139">
                <a:moveTo>
                  <a:pt x="0" y="0"/>
                </a:moveTo>
                <a:lnTo>
                  <a:pt x="2883269" y="0"/>
                </a:lnTo>
                <a:lnTo>
                  <a:pt x="2883269" y="1831139"/>
                </a:lnTo>
                <a:lnTo>
                  <a:pt x="0" y="1831139"/>
                </a:lnTo>
                <a:close/>
              </a:path>
            </a:pathLst>
          </a:custGeom>
        </p:spPr>
      </p:pic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62437" y="1021366"/>
            <a:ext cx="2744956" cy="1829535"/>
          </a:xfrm>
          <a:custGeom>
            <a:avLst/>
            <a:gdLst>
              <a:gd name="connsiteX0" fmla="*/ 0 w 2744956"/>
              <a:gd name="connsiteY0" fmla="*/ 0 h 1829535"/>
              <a:gd name="connsiteX1" fmla="*/ 2744956 w 2744956"/>
              <a:gd name="connsiteY1" fmla="*/ 0 h 1829535"/>
              <a:gd name="connsiteX2" fmla="*/ 2744956 w 2744956"/>
              <a:gd name="connsiteY2" fmla="*/ 1829535 h 1829535"/>
              <a:gd name="connsiteX3" fmla="*/ 0 w 2744956"/>
              <a:gd name="connsiteY3" fmla="*/ 1829535 h 182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4956" h="1829535">
                <a:moveTo>
                  <a:pt x="0" y="0"/>
                </a:moveTo>
                <a:lnTo>
                  <a:pt x="2744956" y="0"/>
                </a:lnTo>
                <a:lnTo>
                  <a:pt x="2744956" y="1829535"/>
                </a:lnTo>
                <a:lnTo>
                  <a:pt x="0" y="1829535"/>
                </a:lnTo>
                <a:close/>
              </a:path>
            </a:pathLst>
          </a:custGeom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1" y="2852936"/>
            <a:ext cx="2883268" cy="4005064"/>
          </a:xfrm>
          <a:prstGeom prst="rect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9986" y="2946848"/>
            <a:ext cx="25359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1219170"/>
            <a:r>
              <a:rPr lang="en-US" altLang="zh-CN" sz="3600" kern="0" spc="-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zh-CN" altLang="en-US" sz="3600" kern="0" spc="-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Arial Unicode MS" pitchFamily="34" charset="-122"/>
              <a:cs typeface="Verdana" pitchFamily="34" charset="0"/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2933517" y="2852936"/>
            <a:ext cx="0" cy="4005064"/>
          </a:xfrm>
          <a:prstGeom prst="line">
            <a:avLst/>
          </a:prstGeom>
          <a:ln w="19050">
            <a:solidFill>
              <a:srgbClr val="2BA4AB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 txBox="1"/>
          <p:nvPr/>
        </p:nvSpPr>
        <p:spPr>
          <a:xfrm>
            <a:off x="3123253" y="3603608"/>
            <a:ext cx="8055443" cy="886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3123254" y="310606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3123253" y="5034476"/>
            <a:ext cx="8055443" cy="886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论文总结与致谢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208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/>
          <p:nvPr/>
        </p:nvSpPr>
        <p:spPr>
          <a:xfrm>
            <a:off x="2137458" y="2505670"/>
            <a:ext cx="7917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088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感谢各位老师聆听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2137458" y="3429000"/>
            <a:ext cx="791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88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YOUR LISTENING</a:t>
            </a:r>
            <a:endParaRPr lang="zh-CN" altLang="en-US" sz="1600" dirty="0">
              <a:solidFill>
                <a:srgbClr val="088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4995815" y="3952220"/>
            <a:ext cx="2200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88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答辩：趣你的</a:t>
            </a:r>
            <a:r>
              <a:rPr lang="en-US" altLang="zh-CN" sz="2000" dirty="0">
                <a:solidFill>
                  <a:srgbClr val="088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000" dirty="0">
              <a:solidFill>
                <a:srgbClr val="088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771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98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25712" y="2357162"/>
            <a:ext cx="2948335" cy="1960876"/>
          </a:xfrm>
          <a:custGeom>
            <a:avLst/>
            <a:gdLst>
              <a:gd name="connsiteX0" fmla="*/ 0 w 2948335"/>
              <a:gd name="connsiteY0" fmla="*/ 0 h 1960876"/>
              <a:gd name="connsiteX1" fmla="*/ 2948335 w 2948335"/>
              <a:gd name="connsiteY1" fmla="*/ 0 h 1960876"/>
              <a:gd name="connsiteX2" fmla="*/ 2948335 w 2948335"/>
              <a:gd name="connsiteY2" fmla="*/ 1960876 h 1960876"/>
              <a:gd name="connsiteX3" fmla="*/ 0 w 2948335"/>
              <a:gd name="connsiteY3" fmla="*/ 1960876 h 196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8335" h="1960876">
                <a:moveTo>
                  <a:pt x="0" y="0"/>
                </a:moveTo>
                <a:lnTo>
                  <a:pt x="2948335" y="0"/>
                </a:lnTo>
                <a:lnTo>
                  <a:pt x="2948335" y="1960876"/>
                </a:lnTo>
                <a:lnTo>
                  <a:pt x="0" y="1960876"/>
                </a:lnTo>
                <a:close/>
              </a:path>
            </a:pathLst>
          </a:cu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21832" y="2357162"/>
            <a:ext cx="2948335" cy="1960876"/>
          </a:xfrm>
          <a:custGeom>
            <a:avLst/>
            <a:gdLst>
              <a:gd name="connsiteX0" fmla="*/ 0 w 2948335"/>
              <a:gd name="connsiteY0" fmla="*/ 0 h 1960876"/>
              <a:gd name="connsiteX1" fmla="*/ 2948335 w 2948335"/>
              <a:gd name="connsiteY1" fmla="*/ 0 h 1960876"/>
              <a:gd name="connsiteX2" fmla="*/ 2948335 w 2948335"/>
              <a:gd name="connsiteY2" fmla="*/ 1960876 h 1960876"/>
              <a:gd name="connsiteX3" fmla="*/ 0 w 2948335"/>
              <a:gd name="connsiteY3" fmla="*/ 1960876 h 196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8335" h="1960876">
                <a:moveTo>
                  <a:pt x="0" y="0"/>
                </a:moveTo>
                <a:lnTo>
                  <a:pt x="2948335" y="0"/>
                </a:lnTo>
                <a:lnTo>
                  <a:pt x="2948335" y="1960876"/>
                </a:lnTo>
                <a:lnTo>
                  <a:pt x="0" y="1960876"/>
                </a:lnTo>
                <a:close/>
              </a:path>
            </a:pathLst>
          </a:cu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17953" y="2362841"/>
            <a:ext cx="2948334" cy="1955197"/>
          </a:xfrm>
          <a:custGeom>
            <a:avLst/>
            <a:gdLst>
              <a:gd name="connsiteX0" fmla="*/ 0 w 2948334"/>
              <a:gd name="connsiteY0" fmla="*/ 0 h 1955197"/>
              <a:gd name="connsiteX1" fmla="*/ 2948334 w 2948334"/>
              <a:gd name="connsiteY1" fmla="*/ 0 h 1955197"/>
              <a:gd name="connsiteX2" fmla="*/ 2948334 w 2948334"/>
              <a:gd name="connsiteY2" fmla="*/ 1955197 h 1955197"/>
              <a:gd name="connsiteX3" fmla="*/ 0 w 2948334"/>
              <a:gd name="connsiteY3" fmla="*/ 1955197 h 195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8334" h="1955197">
                <a:moveTo>
                  <a:pt x="0" y="0"/>
                </a:moveTo>
                <a:lnTo>
                  <a:pt x="2948334" y="0"/>
                </a:lnTo>
                <a:lnTo>
                  <a:pt x="2948334" y="1955197"/>
                </a:lnTo>
                <a:lnTo>
                  <a:pt x="0" y="1955197"/>
                </a:lnTo>
                <a:close/>
              </a:path>
            </a:pathLst>
          </a:custGeom>
        </p:spPr>
      </p:pic>
      <p:sp>
        <p:nvSpPr>
          <p:cNvPr id="17" name="出自【趣你的PPT】(微信:qunideppt)：最优质的PPT资源库"/>
          <p:cNvSpPr txBox="1"/>
          <p:nvPr/>
        </p:nvSpPr>
        <p:spPr>
          <a:xfrm>
            <a:off x="1423685" y="1424732"/>
            <a:ext cx="9344628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1889410" y="46744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986612" y="4979234"/>
            <a:ext cx="16810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5158281" y="46744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255483" y="4979234"/>
            <a:ext cx="16810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8225572" y="46744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322774" y="4979234"/>
            <a:ext cx="16810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96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出自【趣你的PPT】(微信:qunideppt)：最优质的PPT资源库"/>
          <p:cNvSpPr>
            <a:spLocks/>
          </p:cNvSpPr>
          <p:nvPr/>
        </p:nvSpPr>
        <p:spPr bwMode="auto">
          <a:xfrm>
            <a:off x="8578884" y="1732369"/>
            <a:ext cx="1116438" cy="1116445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4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1"/>
                  <a:pt x="137" y="137"/>
                </a:cubicBezTo>
                <a:cubicBezTo>
                  <a:pt x="110" y="164"/>
                  <a:pt x="94" y="201"/>
                  <a:pt x="94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5" y="28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出自【趣你的PPT】(微信:qunideppt)：最优质的PPT资源库"/>
          <p:cNvSpPr>
            <a:spLocks/>
          </p:cNvSpPr>
          <p:nvPr/>
        </p:nvSpPr>
        <p:spPr bwMode="auto">
          <a:xfrm>
            <a:off x="7894552" y="2848814"/>
            <a:ext cx="1118393" cy="1118399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8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2"/>
                  <a:pt x="105" y="105"/>
                </a:cubicBezTo>
                <a:cubicBezTo>
                  <a:pt x="132" y="78"/>
                  <a:pt x="148" y="41"/>
                  <a:pt x="148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出自【趣你的PPT】(微信:qunideppt)：最优质的PPT资源库"/>
          <p:cNvSpPr>
            <a:spLocks/>
          </p:cNvSpPr>
          <p:nvPr/>
        </p:nvSpPr>
        <p:spPr bwMode="auto">
          <a:xfrm>
            <a:off x="6782023" y="2848814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0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6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4" y="242"/>
                  <a:pt x="114" y="215"/>
                  <a:pt x="70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6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出自【趣你的PPT】(微信:qunideppt)：最优质的PPT资源库"/>
          <p:cNvSpPr>
            <a:spLocks/>
          </p:cNvSpPr>
          <p:nvPr/>
        </p:nvSpPr>
        <p:spPr bwMode="auto">
          <a:xfrm>
            <a:off x="6093781" y="1732369"/>
            <a:ext cx="1116438" cy="1116445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8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1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出自【趣你的PPT】(微信:qunideppt)：最优质的PPT资源库"/>
          <p:cNvSpPr>
            <a:spLocks/>
          </p:cNvSpPr>
          <p:nvPr/>
        </p:nvSpPr>
        <p:spPr bwMode="auto">
          <a:xfrm>
            <a:off x="4981252" y="1732369"/>
            <a:ext cx="1112529" cy="1116445"/>
          </a:xfrm>
          <a:custGeom>
            <a:avLst/>
            <a:gdLst>
              <a:gd name="T0" fmla="*/ 241 w 241"/>
              <a:gd name="T1" fmla="*/ 94 h 242"/>
              <a:gd name="T2" fmla="*/ 137 w 241"/>
              <a:gd name="T3" fmla="*/ 137 h 242"/>
              <a:gd name="T4" fmla="*/ 93 w 241"/>
              <a:gd name="T5" fmla="*/ 242 h 242"/>
              <a:gd name="T6" fmla="*/ 0 w 241"/>
              <a:gd name="T7" fmla="*/ 242 h 242"/>
              <a:gd name="T8" fmla="*/ 71 w 241"/>
              <a:gd name="T9" fmla="*/ 71 h 242"/>
              <a:gd name="T10" fmla="*/ 241 w 241"/>
              <a:gd name="T11" fmla="*/ 0 h 242"/>
              <a:gd name="T12" fmla="*/ 241 w 241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94"/>
                </a:moveTo>
                <a:cubicBezTo>
                  <a:pt x="200" y="94"/>
                  <a:pt x="163" y="111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8"/>
                  <a:pt x="175" y="0"/>
                  <a:pt x="241" y="0"/>
                </a:cubicBezTo>
                <a:lnTo>
                  <a:pt x="241" y="94"/>
                </a:lnTo>
                <a:close/>
              </a:path>
            </a:pathLst>
          </a:custGeom>
          <a:solidFill>
            <a:srgbClr val="2BA4AB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出自【趣你的PPT】(微信:qunideppt)：最优质的PPT资源库"/>
          <p:cNvSpPr>
            <a:spLocks/>
          </p:cNvSpPr>
          <p:nvPr/>
        </p:nvSpPr>
        <p:spPr bwMode="auto">
          <a:xfrm>
            <a:off x="4981252" y="2848814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出自【趣你的PPT】(微信:qunideppt)：最优质的PPT资源库"/>
          <p:cNvSpPr>
            <a:spLocks/>
          </p:cNvSpPr>
          <p:nvPr/>
        </p:nvSpPr>
        <p:spPr bwMode="auto">
          <a:xfrm>
            <a:off x="6093781" y="3533149"/>
            <a:ext cx="1116438" cy="1116445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7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0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出自【趣你的PPT】(微信:qunideppt)：最优质的PPT资源库"/>
          <p:cNvSpPr>
            <a:spLocks/>
          </p:cNvSpPr>
          <p:nvPr/>
        </p:nvSpPr>
        <p:spPr bwMode="auto">
          <a:xfrm>
            <a:off x="6093781" y="4649593"/>
            <a:ext cx="1116438" cy="1118399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9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2" y="78"/>
                  <a:pt x="149" y="41"/>
                  <a:pt x="149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出自【趣你的PPT】(微信:qunideppt)：最优质的PPT资源库"/>
          <p:cNvSpPr>
            <a:spLocks/>
          </p:cNvSpPr>
          <p:nvPr/>
        </p:nvSpPr>
        <p:spPr bwMode="auto">
          <a:xfrm>
            <a:off x="4981252" y="4649593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1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出自【趣你的PPT】(微信:qunideppt)：最优质的PPT资源库"/>
          <p:cNvSpPr>
            <a:spLocks/>
          </p:cNvSpPr>
          <p:nvPr/>
        </p:nvSpPr>
        <p:spPr bwMode="auto">
          <a:xfrm>
            <a:off x="4296920" y="3533149"/>
            <a:ext cx="1112529" cy="1116445"/>
          </a:xfrm>
          <a:custGeom>
            <a:avLst/>
            <a:gdLst>
              <a:gd name="T0" fmla="*/ 0 w 241"/>
              <a:gd name="T1" fmla="*/ 0 h 242"/>
              <a:gd name="T2" fmla="*/ 170 w 241"/>
              <a:gd name="T3" fmla="*/ 71 h 242"/>
              <a:gd name="T4" fmla="*/ 241 w 241"/>
              <a:gd name="T5" fmla="*/ 242 h 242"/>
              <a:gd name="T6" fmla="*/ 148 w 241"/>
              <a:gd name="T7" fmla="*/ 242 h 242"/>
              <a:gd name="T8" fmla="*/ 104 w 241"/>
              <a:gd name="T9" fmla="*/ 137 h 242"/>
              <a:gd name="T10" fmla="*/ 0 w 241"/>
              <a:gd name="T11" fmla="*/ 94 h 242"/>
              <a:gd name="T12" fmla="*/ 0 w 241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0"/>
                </a:moveTo>
                <a:cubicBezTo>
                  <a:pt x="66" y="0"/>
                  <a:pt x="127" y="27"/>
                  <a:pt x="170" y="71"/>
                </a:cubicBezTo>
                <a:cubicBezTo>
                  <a:pt x="214" y="115"/>
                  <a:pt x="241" y="175"/>
                  <a:pt x="241" y="242"/>
                </a:cubicBezTo>
                <a:cubicBezTo>
                  <a:pt x="148" y="242"/>
                  <a:pt x="148" y="242"/>
                  <a:pt x="148" y="242"/>
                </a:cubicBezTo>
                <a:cubicBezTo>
                  <a:pt x="148" y="201"/>
                  <a:pt x="131" y="164"/>
                  <a:pt x="104" y="137"/>
                </a:cubicBezTo>
                <a:cubicBezTo>
                  <a:pt x="78" y="110"/>
                  <a:pt x="40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出自【趣你的PPT】(微信:qunideppt)：最优质的PPT资源库"/>
          <p:cNvSpPr>
            <a:spLocks/>
          </p:cNvSpPr>
          <p:nvPr/>
        </p:nvSpPr>
        <p:spPr bwMode="auto">
          <a:xfrm>
            <a:off x="3178527" y="3533149"/>
            <a:ext cx="1118393" cy="1116445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3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0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7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出自【趣你的PPT】(微信:qunideppt)：最优质的PPT资源库"/>
          <p:cNvSpPr>
            <a:spLocks/>
          </p:cNvSpPr>
          <p:nvPr/>
        </p:nvSpPr>
        <p:spPr bwMode="auto">
          <a:xfrm>
            <a:off x="2496150" y="4649593"/>
            <a:ext cx="1112529" cy="1118399"/>
          </a:xfrm>
          <a:custGeom>
            <a:avLst/>
            <a:gdLst>
              <a:gd name="T0" fmla="*/ 0 w 241"/>
              <a:gd name="T1" fmla="*/ 148 h 242"/>
              <a:gd name="T2" fmla="*/ 105 w 241"/>
              <a:gd name="T3" fmla="*/ 105 h 242"/>
              <a:gd name="T4" fmla="*/ 148 w 241"/>
              <a:gd name="T5" fmla="*/ 0 h 242"/>
              <a:gd name="T6" fmla="*/ 241 w 241"/>
              <a:gd name="T7" fmla="*/ 0 h 242"/>
              <a:gd name="T8" fmla="*/ 171 w 241"/>
              <a:gd name="T9" fmla="*/ 171 h 242"/>
              <a:gd name="T10" fmla="*/ 0 w 241"/>
              <a:gd name="T11" fmla="*/ 242 h 242"/>
              <a:gd name="T12" fmla="*/ 0 w 241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1" y="78"/>
                  <a:pt x="148" y="41"/>
                  <a:pt x="148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67"/>
                  <a:pt x="214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2BA4AB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98205" y="2258331"/>
            <a:ext cx="1196603" cy="1196609"/>
          </a:xfrm>
          <a:prstGeom prst="ellipse">
            <a:avLst/>
          </a:prstGeom>
          <a:solidFill>
            <a:srgbClr val="08834D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7436" y="2258331"/>
            <a:ext cx="1196603" cy="1196609"/>
          </a:xfrm>
          <a:prstGeom prst="ellipse">
            <a:avLst/>
          </a:prstGeom>
          <a:solidFill>
            <a:srgbClr val="2BA4AB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7436" y="4049334"/>
            <a:ext cx="1196603" cy="1196609"/>
          </a:xfrm>
          <a:prstGeom prst="ellipse">
            <a:avLst/>
          </a:prstGeom>
          <a:solidFill>
            <a:srgbClr val="08834D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6665" y="4049334"/>
            <a:ext cx="1196603" cy="1196609"/>
          </a:xfrm>
          <a:prstGeom prst="ellipse">
            <a:avLst/>
          </a:prstGeom>
          <a:solidFill>
            <a:srgbClr val="2BA4AB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7" name="出自【趣你的PPT】(微信:qunideppt)：最优质的PPT资源库"/>
          <p:cNvSpPr/>
          <p:nvPr/>
        </p:nvSpPr>
        <p:spPr>
          <a:xfrm>
            <a:off x="9695323" y="1732369"/>
            <a:ext cx="2494797" cy="435222"/>
          </a:xfrm>
          <a:prstGeom prst="rect">
            <a:avLst/>
          </a:pr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出自【趣你的PPT】(微信:qunideppt)：最优质的PPT资源库"/>
          <p:cNvSpPr/>
          <p:nvPr/>
        </p:nvSpPr>
        <p:spPr>
          <a:xfrm>
            <a:off x="-236" y="5332770"/>
            <a:ext cx="2509311" cy="435222"/>
          </a:xfrm>
          <a:prstGeom prst="rect">
            <a:avLst/>
          </a:pr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5563735" y="2671827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7392211" y="2679177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5553312" y="4510901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3745621" y="4478001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2639254" y="225187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21118" y="2578499"/>
            <a:ext cx="26993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9175232" y="258472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9250699" y="2924000"/>
            <a:ext cx="2498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325919" y="447800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401386" y="4817275"/>
            <a:ext cx="2498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892389" y="3839318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374253" y="4165945"/>
            <a:ext cx="26993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27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>
          <a:xfrm>
            <a:off x="4011098" y="2763516"/>
            <a:ext cx="4140956" cy="214590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" fmla="*/ 0 w 3487467"/>
              <a:gd name="connsiteY0" fmla="*/ 0 h 1719830"/>
              <a:gd name="connsiteX1" fmla="*/ 3439660 w 3487467"/>
              <a:gd name="connsiteY1" fmla="*/ 0 h 1719830"/>
              <a:gd name="connsiteX2" fmla="*/ 1719830 w 3487467"/>
              <a:gd name="connsiteY2" fmla="*/ 1719830 h 1719830"/>
              <a:gd name="connsiteX3" fmla="*/ 0 w 3487467"/>
              <a:gd name="connsiteY3" fmla="*/ 0 h 1719830"/>
              <a:gd name="connsiteX0" fmla="*/ 6132 w 3493599"/>
              <a:gd name="connsiteY0" fmla="*/ 130018 h 1849848"/>
              <a:gd name="connsiteX1" fmla="*/ 3445792 w 3493599"/>
              <a:gd name="connsiteY1" fmla="*/ 130018 h 1849848"/>
              <a:gd name="connsiteX2" fmla="*/ 1725962 w 3493599"/>
              <a:gd name="connsiteY2" fmla="*/ 1849848 h 1849848"/>
              <a:gd name="connsiteX3" fmla="*/ 6132 w 3493599"/>
              <a:gd name="connsiteY3" fmla="*/ 130018 h 1849848"/>
              <a:gd name="connsiteX0" fmla="*/ 6132 w 3493599"/>
              <a:gd name="connsiteY0" fmla="*/ 35412 h 1755242"/>
              <a:gd name="connsiteX1" fmla="*/ 3445792 w 3493599"/>
              <a:gd name="connsiteY1" fmla="*/ 35412 h 1755242"/>
              <a:gd name="connsiteX2" fmla="*/ 1725962 w 3493599"/>
              <a:gd name="connsiteY2" fmla="*/ 1755242 h 1755242"/>
              <a:gd name="connsiteX3" fmla="*/ 6132 w 3493599"/>
              <a:gd name="connsiteY3" fmla="*/ 35412 h 1755242"/>
              <a:gd name="connsiteX0" fmla="*/ 4377 w 3488420"/>
              <a:gd name="connsiteY0" fmla="*/ 11795 h 1772900"/>
              <a:gd name="connsiteX1" fmla="*/ 3450912 w 3488420"/>
              <a:gd name="connsiteY1" fmla="*/ 53046 h 1772900"/>
              <a:gd name="connsiteX2" fmla="*/ 1731082 w 3488420"/>
              <a:gd name="connsiteY2" fmla="*/ 1772876 h 1772900"/>
              <a:gd name="connsiteX3" fmla="*/ 4377 w 3488420"/>
              <a:gd name="connsiteY3" fmla="*/ 11795 h 1772900"/>
              <a:gd name="connsiteX0" fmla="*/ 39013 w 3522446"/>
              <a:gd name="connsiteY0" fmla="*/ 134148 h 1909003"/>
              <a:gd name="connsiteX1" fmla="*/ 3485548 w 3522446"/>
              <a:gd name="connsiteY1" fmla="*/ 175399 h 1909003"/>
              <a:gd name="connsiteX2" fmla="*/ 1738217 w 3522446"/>
              <a:gd name="connsiteY2" fmla="*/ 1908979 h 1909003"/>
              <a:gd name="connsiteX3" fmla="*/ 39013 w 3522446"/>
              <a:gd name="connsiteY3" fmla="*/ 134148 h 1909003"/>
              <a:gd name="connsiteX0" fmla="*/ 55067 w 3553265"/>
              <a:gd name="connsiteY0" fmla="*/ 134148 h 1909002"/>
              <a:gd name="connsiteX1" fmla="*/ 3501602 w 3553265"/>
              <a:gd name="connsiteY1" fmla="*/ 175399 h 1909002"/>
              <a:gd name="connsiteX2" fmla="*/ 1754271 w 3553265"/>
              <a:gd name="connsiteY2" fmla="*/ 1908979 h 1909002"/>
              <a:gd name="connsiteX3" fmla="*/ 55067 w 3553265"/>
              <a:gd name="connsiteY3" fmla="*/ 134148 h 1909002"/>
              <a:gd name="connsiteX0" fmla="*/ 39426 w 3502160"/>
              <a:gd name="connsiteY0" fmla="*/ 134148 h 1909003"/>
              <a:gd name="connsiteX1" fmla="*/ 3465335 w 3502160"/>
              <a:gd name="connsiteY1" fmla="*/ 175399 h 1909003"/>
              <a:gd name="connsiteX2" fmla="*/ 1718004 w 3502160"/>
              <a:gd name="connsiteY2" fmla="*/ 1908979 h 1909003"/>
              <a:gd name="connsiteX3" fmla="*/ 39426 w 3502160"/>
              <a:gd name="connsiteY3" fmla="*/ 134148 h 1909003"/>
              <a:gd name="connsiteX0" fmla="*/ 8999 w 3471733"/>
              <a:gd name="connsiteY0" fmla="*/ 21578 h 1796433"/>
              <a:gd name="connsiteX1" fmla="*/ 3434908 w 3471733"/>
              <a:gd name="connsiteY1" fmla="*/ 62829 h 1796433"/>
              <a:gd name="connsiteX2" fmla="*/ 1687577 w 3471733"/>
              <a:gd name="connsiteY2" fmla="*/ 1796409 h 1796433"/>
              <a:gd name="connsiteX3" fmla="*/ 8999 w 3471733"/>
              <a:gd name="connsiteY3" fmla="*/ 21578 h 1796433"/>
              <a:gd name="connsiteX0" fmla="*/ 39425 w 3502159"/>
              <a:gd name="connsiteY0" fmla="*/ 135675 h 1931154"/>
              <a:gd name="connsiteX1" fmla="*/ 3465334 w 3502159"/>
              <a:gd name="connsiteY1" fmla="*/ 176926 h 1931154"/>
              <a:gd name="connsiteX2" fmla="*/ 1718003 w 3502159"/>
              <a:gd name="connsiteY2" fmla="*/ 1931131 h 1931154"/>
              <a:gd name="connsiteX3" fmla="*/ 39425 w 3502159"/>
              <a:gd name="connsiteY3" fmla="*/ 135675 h 1931154"/>
              <a:gd name="connsiteX0" fmla="*/ 7276 w 3470010"/>
              <a:gd name="connsiteY0" fmla="*/ 26065 h 1821544"/>
              <a:gd name="connsiteX1" fmla="*/ 3433185 w 3470010"/>
              <a:gd name="connsiteY1" fmla="*/ 67316 h 1821544"/>
              <a:gd name="connsiteX2" fmla="*/ 1685854 w 3470010"/>
              <a:gd name="connsiteY2" fmla="*/ 1821521 h 1821544"/>
              <a:gd name="connsiteX3" fmla="*/ 7276 w 3470010"/>
              <a:gd name="connsiteY3" fmla="*/ 26065 h 1821544"/>
              <a:gd name="connsiteX0" fmla="*/ 12669 w 3492943"/>
              <a:gd name="connsiteY0" fmla="*/ 26065 h 1822469"/>
              <a:gd name="connsiteX1" fmla="*/ 3438578 w 3492943"/>
              <a:gd name="connsiteY1" fmla="*/ 67316 h 1822469"/>
              <a:gd name="connsiteX2" fmla="*/ 1691247 w 3492943"/>
              <a:gd name="connsiteY2" fmla="*/ 1821521 h 1822469"/>
              <a:gd name="connsiteX3" fmla="*/ 12669 w 3492943"/>
              <a:gd name="connsiteY3" fmla="*/ 26065 h 1822469"/>
              <a:gd name="connsiteX0" fmla="*/ 48756 w 3529030"/>
              <a:gd name="connsiteY0" fmla="*/ 3139 h 1799516"/>
              <a:gd name="connsiteX1" fmla="*/ 3474665 w 3529030"/>
              <a:gd name="connsiteY1" fmla="*/ 44390 h 1799516"/>
              <a:gd name="connsiteX2" fmla="*/ 1727334 w 3529030"/>
              <a:gd name="connsiteY2" fmla="*/ 1798595 h 1799516"/>
              <a:gd name="connsiteX3" fmla="*/ 48756 w 3529030"/>
              <a:gd name="connsiteY3" fmla="*/ 3139 h 1799516"/>
              <a:gd name="connsiteX0" fmla="*/ 48756 w 3529030"/>
              <a:gd name="connsiteY0" fmla="*/ 5796 h 1802173"/>
              <a:gd name="connsiteX1" fmla="*/ 3474665 w 3529030"/>
              <a:gd name="connsiteY1" fmla="*/ 47047 h 1802173"/>
              <a:gd name="connsiteX2" fmla="*/ 1727334 w 3529030"/>
              <a:gd name="connsiteY2" fmla="*/ 1801252 h 1802173"/>
              <a:gd name="connsiteX3" fmla="*/ 48756 w 3529030"/>
              <a:gd name="connsiteY3" fmla="*/ 5796 h 1802173"/>
              <a:gd name="connsiteX0" fmla="*/ 48756 w 3477652"/>
              <a:gd name="connsiteY0" fmla="*/ 5796 h 1802173"/>
              <a:gd name="connsiteX1" fmla="*/ 3474665 w 3477652"/>
              <a:gd name="connsiteY1" fmla="*/ 47047 h 1802173"/>
              <a:gd name="connsiteX2" fmla="*/ 1727334 w 3477652"/>
              <a:gd name="connsiteY2" fmla="*/ 1801252 h 1802173"/>
              <a:gd name="connsiteX3" fmla="*/ 48756 w 3477652"/>
              <a:gd name="connsiteY3" fmla="*/ 5796 h 18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rgbClr val="2BA4A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 flipV="1">
            <a:off x="3776495" y="2758775"/>
            <a:ext cx="2278977" cy="25280"/>
          </a:xfrm>
          <a:prstGeom prst="line">
            <a:avLst/>
          </a:prstGeom>
          <a:ln w="76200">
            <a:solidFill>
              <a:srgbClr val="0883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 flipV="1">
            <a:off x="4270386" y="2758776"/>
            <a:ext cx="1785086" cy="1255440"/>
          </a:xfrm>
          <a:prstGeom prst="line">
            <a:avLst/>
          </a:prstGeom>
          <a:ln w="76200">
            <a:solidFill>
              <a:srgbClr val="2BA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5309701" y="2758777"/>
            <a:ext cx="745771" cy="2118868"/>
          </a:xfrm>
          <a:prstGeom prst="line">
            <a:avLst/>
          </a:prstGeom>
          <a:ln w="76200">
            <a:solidFill>
              <a:srgbClr val="0883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 flipH="1" flipV="1">
            <a:off x="6055473" y="2758777"/>
            <a:ext cx="798472" cy="2044670"/>
          </a:xfrm>
          <a:prstGeom prst="line">
            <a:avLst/>
          </a:prstGeom>
          <a:ln w="76200">
            <a:solidFill>
              <a:srgbClr val="2BA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 flipH="1" flipV="1">
            <a:off x="6055472" y="2758776"/>
            <a:ext cx="1744710" cy="1255440"/>
          </a:xfrm>
          <a:prstGeom prst="line">
            <a:avLst/>
          </a:prstGeom>
          <a:ln w="76200">
            <a:solidFill>
              <a:srgbClr val="0883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/>
          <p:nvPr/>
        </p:nvCxnSpPr>
        <p:spPr>
          <a:xfrm>
            <a:off x="6055472" y="2758774"/>
            <a:ext cx="2216293" cy="16439"/>
          </a:xfrm>
          <a:prstGeom prst="line">
            <a:avLst/>
          </a:prstGeom>
          <a:ln w="76200">
            <a:solidFill>
              <a:srgbClr val="2BA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/>
          <p:nvPr/>
        </p:nvSpPr>
        <p:spPr>
          <a:xfrm>
            <a:off x="4032960" y="3540522"/>
            <a:ext cx="786041" cy="786041"/>
          </a:xfrm>
          <a:prstGeom prst="ellipse">
            <a:avLst/>
          </a:prstGeom>
          <a:solidFill>
            <a:srgbClr val="2BA4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963504" y="4410425"/>
            <a:ext cx="786041" cy="786041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454708" y="4370251"/>
            <a:ext cx="786041" cy="786041"/>
          </a:xfrm>
          <a:prstGeom prst="ellipse">
            <a:avLst/>
          </a:prstGeom>
          <a:solidFill>
            <a:srgbClr val="2BA4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351856" y="3425189"/>
            <a:ext cx="786041" cy="786041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7707259" y="2391972"/>
            <a:ext cx="786041" cy="786041"/>
          </a:xfrm>
          <a:prstGeom prst="ellipse">
            <a:avLst/>
          </a:prstGeom>
          <a:solidFill>
            <a:srgbClr val="2BA4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3698700" y="2378395"/>
            <a:ext cx="786041" cy="786041"/>
          </a:xfrm>
          <a:prstGeom prst="ellipse">
            <a:avLst/>
          </a:prstGeom>
          <a:solidFill>
            <a:srgbClr val="088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5220553" y="1923857"/>
            <a:ext cx="1669835" cy="1669835"/>
            <a:chOff x="304800" y="673100"/>
            <a:chExt cx="4000500" cy="4000500"/>
          </a:xfrm>
          <a:effectLst/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rgbClr val="088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rgbClr val="088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5493628" y="2277147"/>
            <a:ext cx="1133152" cy="81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8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3525144" y="2351008"/>
            <a:ext cx="1133152" cy="81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3844868" y="3544038"/>
            <a:ext cx="1133152" cy="81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4811790" y="4370252"/>
            <a:ext cx="1133152" cy="81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281152" y="4380934"/>
            <a:ext cx="1133152" cy="8155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04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192046" y="3399336"/>
            <a:ext cx="1133152" cy="81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05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778182" y="2402318"/>
            <a:ext cx="671054" cy="8155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</a:rPr>
              <a:t>06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470235" y="2673226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865537" y="2391972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8589584" y="2768759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8493300" y="2458853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1735039" y="3898860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30341" y="3617606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2658775" y="4915424"/>
            <a:ext cx="2217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3054077" y="4634170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8368049" y="3930147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8271765" y="3620241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7408425" y="4944917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7312141" y="4635011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23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出自【趣你的PPT】(微信:qunideppt)：最优质的PPT资源库"/>
          <p:cNvCxnSpPr/>
          <p:nvPr/>
        </p:nvCxnSpPr>
        <p:spPr>
          <a:xfrm>
            <a:off x="2984022" y="2547123"/>
            <a:ext cx="2129339" cy="2130110"/>
          </a:xfrm>
          <a:prstGeom prst="line">
            <a:avLst/>
          </a:prstGeom>
          <a:ln w="12700">
            <a:solidFill>
              <a:srgbClr val="2BA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出自【趣你的PPT】(微信:qunideppt)：最优质的PPT资源库"/>
          <p:cNvCxnSpPr/>
          <p:nvPr/>
        </p:nvCxnSpPr>
        <p:spPr>
          <a:xfrm flipH="1">
            <a:off x="1929213" y="2547124"/>
            <a:ext cx="1064671" cy="1065054"/>
          </a:xfrm>
          <a:prstGeom prst="line">
            <a:avLst/>
          </a:prstGeom>
          <a:ln w="12700">
            <a:solidFill>
              <a:srgbClr val="2BA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/>
          <p:nvPr/>
        </p:nvCxnSpPr>
        <p:spPr>
          <a:xfrm flipV="1">
            <a:off x="9333188" y="3612179"/>
            <a:ext cx="1064671" cy="1065054"/>
          </a:xfrm>
          <a:prstGeom prst="line">
            <a:avLst/>
          </a:prstGeom>
          <a:ln w="12700">
            <a:solidFill>
              <a:srgbClr val="2BA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/>
          <p:nvPr/>
        </p:nvCxnSpPr>
        <p:spPr>
          <a:xfrm flipH="1">
            <a:off x="5100790" y="2547123"/>
            <a:ext cx="2129339" cy="2130110"/>
          </a:xfrm>
          <a:prstGeom prst="line">
            <a:avLst/>
          </a:prstGeom>
          <a:ln w="12700">
            <a:solidFill>
              <a:srgbClr val="2BA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出自【趣你的PPT】(微信:qunideppt)：最优质的PPT资源库"/>
          <p:cNvCxnSpPr/>
          <p:nvPr/>
        </p:nvCxnSpPr>
        <p:spPr>
          <a:xfrm>
            <a:off x="7216544" y="2547123"/>
            <a:ext cx="2129339" cy="2130110"/>
          </a:xfrm>
          <a:prstGeom prst="line">
            <a:avLst/>
          </a:prstGeom>
          <a:ln w="12700">
            <a:solidFill>
              <a:srgbClr val="2BA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出自【趣你的PPT】(微信:qunideppt)：最优质的PPT资源库"/>
          <p:cNvSpPr/>
          <p:nvPr/>
        </p:nvSpPr>
        <p:spPr>
          <a:xfrm>
            <a:off x="1945836" y="2940102"/>
            <a:ext cx="2111471" cy="2112235"/>
          </a:xfrm>
          <a:prstGeom prst="diamond">
            <a:avLst/>
          </a:prstGeom>
          <a:solidFill>
            <a:srgbClr val="08834D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4075079" y="2172017"/>
            <a:ext cx="2111471" cy="2112235"/>
          </a:xfrm>
          <a:prstGeom prst="diamond">
            <a:avLst/>
          </a:prstGeom>
          <a:solidFill>
            <a:srgbClr val="2BA4AB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6193441" y="2940102"/>
            <a:ext cx="2111471" cy="2112235"/>
          </a:xfrm>
          <a:prstGeom prst="diamond">
            <a:avLst/>
          </a:prstGeom>
          <a:solidFill>
            <a:srgbClr val="08834D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297036" y="2172017"/>
            <a:ext cx="2111471" cy="2112235"/>
          </a:xfrm>
          <a:prstGeom prst="diamond">
            <a:avLst/>
          </a:prstGeom>
          <a:solidFill>
            <a:srgbClr val="2BA4AB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201970" y="523079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2119982" y="557263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6448077" y="523079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6366089" y="557263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4331309" y="1237229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4249321" y="1579071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577416" y="1237229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8495428" y="1579071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2201970" y="3795076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4383112" y="3030657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6497775" y="3811553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8615510" y="3030199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83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>
          <a:xfrm rot="5400000">
            <a:off x="4398390" y="116669"/>
            <a:ext cx="1089605" cy="506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3078"/>
                </a:moveTo>
                <a:lnTo>
                  <a:pt x="21600" y="0"/>
                </a:lnTo>
                <a:lnTo>
                  <a:pt x="12326" y="1995"/>
                </a:lnTo>
                <a:lnTo>
                  <a:pt x="12342" y="13028"/>
                </a:lnTo>
                <a:lnTo>
                  <a:pt x="12326" y="13028"/>
                </a:lnTo>
                <a:lnTo>
                  <a:pt x="39" y="14799"/>
                </a:lnTo>
                <a:lnTo>
                  <a:pt x="0" y="14799"/>
                </a:lnTo>
                <a:lnTo>
                  <a:pt x="0" y="21600"/>
                </a:lnTo>
                <a:lnTo>
                  <a:pt x="15442" y="21600"/>
                </a:lnTo>
                <a:lnTo>
                  <a:pt x="15442" y="14804"/>
                </a:lnTo>
                <a:lnTo>
                  <a:pt x="21425" y="13078"/>
                </a:lnTo>
                <a:cubicBezTo>
                  <a:pt x="21425" y="13078"/>
                  <a:pt x="21600" y="13078"/>
                  <a:pt x="21600" y="13078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716585" y="2101468"/>
            <a:ext cx="820288" cy="787730"/>
          </a:xfrm>
          <a:prstGeom prst="rect">
            <a:avLst/>
          </a:prstGeom>
          <a:solidFill>
            <a:srgbClr val="F1F1F1"/>
          </a:solidFill>
          <a:ln w="12700" cap="flat">
            <a:noFill/>
            <a:miter lim="400000"/>
          </a:ln>
          <a:effectLst/>
        </p:spPr>
        <p:txBody>
          <a:bodyPr wrap="square" lIns="53754" tIns="53754" rIns="53754" bIns="53754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 kern="0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5400000">
            <a:off x="4835710" y="669107"/>
            <a:ext cx="787730" cy="553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9" y="15363"/>
                </a:moveTo>
                <a:lnTo>
                  <a:pt x="21490" y="13752"/>
                </a:lnTo>
                <a:lnTo>
                  <a:pt x="21490" y="0"/>
                </a:lnTo>
                <a:lnTo>
                  <a:pt x="8518" y="1825"/>
                </a:lnTo>
                <a:lnTo>
                  <a:pt x="8518" y="13752"/>
                </a:lnTo>
                <a:lnTo>
                  <a:pt x="8518" y="13752"/>
                </a:lnTo>
                <a:lnTo>
                  <a:pt x="81" y="15363"/>
                </a:lnTo>
                <a:lnTo>
                  <a:pt x="11" y="15363"/>
                </a:lnTo>
                <a:lnTo>
                  <a:pt x="11" y="15376"/>
                </a:lnTo>
                <a:lnTo>
                  <a:pt x="0" y="15378"/>
                </a:lnTo>
                <a:lnTo>
                  <a:pt x="11" y="15378"/>
                </a:lnTo>
                <a:lnTo>
                  <a:pt x="11" y="21600"/>
                </a:lnTo>
                <a:lnTo>
                  <a:pt x="21600" y="21600"/>
                </a:lnTo>
                <a:lnTo>
                  <a:pt x="21600" y="15363"/>
                </a:lnTo>
                <a:cubicBezTo>
                  <a:pt x="21600" y="15363"/>
                  <a:pt x="21599" y="15363"/>
                  <a:pt x="21599" y="15363"/>
                </a:cubicBezTo>
                <a:close/>
              </a:path>
            </a:pathLst>
          </a:custGeom>
          <a:solidFill>
            <a:srgbClr val="2BA4AB"/>
          </a:solidFill>
          <a:ln w="12700" cap="flat">
            <a:noFill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 kern="0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1716585" y="3039929"/>
            <a:ext cx="820288" cy="787730"/>
          </a:xfrm>
          <a:prstGeom prst="rect">
            <a:avLst/>
          </a:prstGeom>
          <a:solidFill>
            <a:srgbClr val="F1F1F1"/>
          </a:solidFill>
          <a:ln w="12700" cap="flat">
            <a:noFill/>
            <a:miter lim="400000"/>
          </a:ln>
          <a:effectLst/>
        </p:spPr>
        <p:txBody>
          <a:bodyPr wrap="square" lIns="53754" tIns="53754" rIns="53754" bIns="53754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 kern="0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5400000">
            <a:off x="4840380" y="1601477"/>
            <a:ext cx="778394" cy="553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32" y="15373"/>
                </a:moveTo>
                <a:lnTo>
                  <a:pt x="12874" y="13752"/>
                </a:lnTo>
                <a:lnTo>
                  <a:pt x="12874" y="1814"/>
                </a:lnTo>
                <a:lnTo>
                  <a:pt x="0" y="0"/>
                </a:lnTo>
                <a:lnTo>
                  <a:pt x="0" y="13779"/>
                </a:lnTo>
                <a:lnTo>
                  <a:pt x="2" y="13779"/>
                </a:lnTo>
                <a:lnTo>
                  <a:pt x="111" y="15373"/>
                </a:lnTo>
                <a:lnTo>
                  <a:pt x="2" y="15373"/>
                </a:lnTo>
                <a:lnTo>
                  <a:pt x="2" y="21600"/>
                </a:lnTo>
                <a:lnTo>
                  <a:pt x="21600" y="21600"/>
                </a:lnTo>
                <a:lnTo>
                  <a:pt x="21600" y="15373"/>
                </a:lnTo>
                <a:cubicBezTo>
                  <a:pt x="21600" y="15373"/>
                  <a:pt x="21532" y="15373"/>
                  <a:pt x="21532" y="15373"/>
                </a:cubicBezTo>
                <a:close/>
              </a:path>
            </a:pathLst>
          </a:cu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sz="2434" dirty="0">
              <a:solidFill>
                <a:srgbClr val="FFFFFF"/>
              </a:solidFill>
              <a:latin typeface="微软雅黑" panose="020B0503020204020204" pitchFamily="34" charset="-122"/>
              <a:sym typeface="Helvetica Light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716586" y="3973720"/>
            <a:ext cx="820288" cy="787730"/>
          </a:xfrm>
          <a:prstGeom prst="rect">
            <a:avLst/>
          </a:prstGeom>
          <a:solidFill>
            <a:srgbClr val="F1F1F1"/>
          </a:solidFill>
          <a:ln w="12700" cap="flat">
            <a:noFill/>
            <a:miter lim="400000"/>
          </a:ln>
          <a:effectLst/>
        </p:spPr>
        <p:txBody>
          <a:bodyPr wrap="square" lIns="53754" tIns="53754" rIns="53754" bIns="53754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 kern="0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4393006" y="2602431"/>
            <a:ext cx="1097619" cy="506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5" y="14802"/>
                </a:moveTo>
                <a:lnTo>
                  <a:pt x="9188" y="13032"/>
                </a:lnTo>
                <a:lnTo>
                  <a:pt x="9188" y="2006"/>
                </a:lnTo>
                <a:lnTo>
                  <a:pt x="22" y="0"/>
                </a:lnTo>
                <a:lnTo>
                  <a:pt x="22" y="13032"/>
                </a:lnTo>
                <a:lnTo>
                  <a:pt x="0" y="13032"/>
                </a:lnTo>
                <a:lnTo>
                  <a:pt x="22" y="13039"/>
                </a:lnTo>
                <a:lnTo>
                  <a:pt x="22" y="13062"/>
                </a:lnTo>
                <a:lnTo>
                  <a:pt x="104" y="13062"/>
                </a:lnTo>
                <a:lnTo>
                  <a:pt x="6144" y="14808"/>
                </a:lnTo>
                <a:lnTo>
                  <a:pt x="6271" y="14808"/>
                </a:lnTo>
                <a:lnTo>
                  <a:pt x="6271" y="21600"/>
                </a:lnTo>
                <a:lnTo>
                  <a:pt x="21600" y="21600"/>
                </a:lnTo>
                <a:lnTo>
                  <a:pt x="21600" y="14802"/>
                </a:lnTo>
                <a:cubicBezTo>
                  <a:pt x="21600" y="14802"/>
                  <a:pt x="21405" y="14802"/>
                  <a:pt x="21405" y="14802"/>
                </a:cubicBezTo>
                <a:close/>
              </a:path>
            </a:pathLst>
          </a:custGeom>
          <a:solidFill>
            <a:srgbClr val="2BA4AB"/>
          </a:solidFill>
          <a:ln w="12700" cap="flat">
            <a:noFill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 kern="0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1716585" y="4902844"/>
            <a:ext cx="820288" cy="787731"/>
          </a:xfrm>
          <a:prstGeom prst="rect">
            <a:avLst/>
          </a:prstGeom>
          <a:solidFill>
            <a:srgbClr val="F1F1F1"/>
          </a:solidFill>
          <a:ln w="12700" cap="flat">
            <a:noFill/>
            <a:miter lim="400000"/>
          </a:ln>
          <a:effectLst/>
        </p:spPr>
        <p:txBody>
          <a:bodyPr wrap="square" lIns="53754" tIns="53754" rIns="53754" bIns="53754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86" kern="0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3069200" y="2327110"/>
            <a:ext cx="382323" cy="336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280" b="1">
              <a:solidFill>
                <a:prstClr val="black"/>
              </a:solidFill>
              <a:latin typeface="微软雅黑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3069200" y="3242618"/>
            <a:ext cx="382323" cy="382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79" y="19547"/>
                </a:moveTo>
                <a:lnTo>
                  <a:pt x="11679" y="14693"/>
                </a:lnTo>
                <a:lnTo>
                  <a:pt x="9921" y="14693"/>
                </a:lnTo>
                <a:lnTo>
                  <a:pt x="9921" y="19547"/>
                </a:lnTo>
                <a:cubicBezTo>
                  <a:pt x="5768" y="19134"/>
                  <a:pt x="2465" y="15832"/>
                  <a:pt x="2052" y="11679"/>
                </a:cubicBezTo>
                <a:lnTo>
                  <a:pt x="6907" y="11679"/>
                </a:lnTo>
                <a:lnTo>
                  <a:pt x="6907" y="9921"/>
                </a:lnTo>
                <a:lnTo>
                  <a:pt x="2052" y="9921"/>
                </a:lnTo>
                <a:cubicBezTo>
                  <a:pt x="2465" y="5768"/>
                  <a:pt x="5768" y="2466"/>
                  <a:pt x="9921" y="2054"/>
                </a:cubicBezTo>
                <a:lnTo>
                  <a:pt x="9921" y="6907"/>
                </a:lnTo>
                <a:lnTo>
                  <a:pt x="11679" y="6907"/>
                </a:lnTo>
                <a:lnTo>
                  <a:pt x="11679" y="2054"/>
                </a:lnTo>
                <a:cubicBezTo>
                  <a:pt x="15832" y="2466"/>
                  <a:pt x="19135" y="5768"/>
                  <a:pt x="19548" y="9921"/>
                </a:cubicBezTo>
                <a:lnTo>
                  <a:pt x="14693" y="9921"/>
                </a:lnTo>
                <a:lnTo>
                  <a:pt x="14693" y="11679"/>
                </a:lnTo>
                <a:lnTo>
                  <a:pt x="19548" y="11679"/>
                </a:lnTo>
                <a:cubicBezTo>
                  <a:pt x="19135" y="15832"/>
                  <a:pt x="15832" y="19134"/>
                  <a:pt x="11679" y="19547"/>
                </a:cubicBezTo>
                <a:close/>
                <a:moveTo>
                  <a:pt x="10799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280" b="1">
              <a:solidFill>
                <a:prstClr val="black"/>
              </a:solidFill>
              <a:latin typeface="微软雅黑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3077684" y="4174786"/>
            <a:ext cx="365354" cy="382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280" b="1">
              <a:solidFill>
                <a:prstClr val="black"/>
              </a:solidFill>
              <a:latin typeface="微软雅黑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3070100" y="5105535"/>
            <a:ext cx="380523" cy="382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0315" tIns="40315" rIns="40315" bIns="40315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280" b="1">
              <a:solidFill>
                <a:prstClr val="black"/>
              </a:solidFill>
              <a:latin typeface="微软雅黑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4859982" y="2830295"/>
            <a:ext cx="19485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5303"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微软雅黑"/>
                <a:ea typeface="微软雅黑"/>
              </a:rPr>
              <a:t>关键词</a:t>
            </a:r>
            <a:endParaRPr lang="en-GB" altLang="zh-CN" sz="16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1716585" y="2111649"/>
            <a:ext cx="820288" cy="777550"/>
          </a:xfrm>
          <a:prstGeom prst="rect">
            <a:avLst/>
          </a:prstGeom>
          <a:noFill/>
        </p:spPr>
        <p:txBody>
          <a:bodyPr vert="horz" lIns="0" tIns="48378" rIns="0" bIns="48378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rgbClr val="008000"/>
                </a:solidFill>
                <a:latin typeface="微软雅黑"/>
                <a:ea typeface="微软雅黑"/>
              </a:rPr>
              <a:t>1</a:t>
            </a:r>
            <a:endParaRPr lang="en-GB" sz="2400" b="1" dirty="0">
              <a:solidFill>
                <a:srgbClr val="008000"/>
              </a:solidFill>
              <a:latin typeface="微软雅黑"/>
              <a:ea typeface="微软雅黑"/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1716584" y="3039112"/>
            <a:ext cx="820288" cy="777550"/>
          </a:xfrm>
          <a:prstGeom prst="rect">
            <a:avLst/>
          </a:prstGeom>
          <a:noFill/>
        </p:spPr>
        <p:txBody>
          <a:bodyPr vert="horz" lIns="0" tIns="48378" rIns="0" bIns="48378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rgbClr val="008000"/>
                </a:solidFill>
                <a:latin typeface="微软雅黑"/>
                <a:ea typeface="微软雅黑"/>
              </a:rPr>
              <a:t>2</a:t>
            </a:r>
            <a:endParaRPr lang="en-GB" sz="2400" b="1" dirty="0">
              <a:solidFill>
                <a:srgbClr val="008000"/>
              </a:solidFill>
              <a:latin typeface="微软雅黑"/>
              <a:ea typeface="微软雅黑"/>
            </a:endParaRP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1714608" y="3978861"/>
            <a:ext cx="820288" cy="777550"/>
          </a:xfrm>
          <a:prstGeom prst="rect">
            <a:avLst/>
          </a:prstGeom>
          <a:noFill/>
        </p:spPr>
        <p:txBody>
          <a:bodyPr vert="horz" lIns="0" tIns="48378" rIns="0" bIns="48378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rgbClr val="008000"/>
                </a:solidFill>
                <a:latin typeface="微软雅黑"/>
                <a:ea typeface="微软雅黑"/>
              </a:rPr>
              <a:t>3</a:t>
            </a:r>
            <a:endParaRPr lang="en-GB" sz="2400" b="1" dirty="0">
              <a:solidFill>
                <a:srgbClr val="008000"/>
              </a:solidFill>
              <a:latin typeface="微软雅黑"/>
              <a:ea typeface="微软雅黑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1714607" y="4906324"/>
            <a:ext cx="820288" cy="777550"/>
          </a:xfrm>
          <a:prstGeom prst="rect">
            <a:avLst/>
          </a:prstGeom>
          <a:noFill/>
        </p:spPr>
        <p:txBody>
          <a:bodyPr vert="horz" lIns="0" tIns="48378" rIns="0" bIns="48378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rgbClr val="008000"/>
                </a:solidFill>
                <a:latin typeface="微软雅黑"/>
                <a:ea typeface="微软雅黑"/>
              </a:rPr>
              <a:t>4</a:t>
            </a:r>
            <a:endParaRPr lang="en-GB" sz="2400" b="1" dirty="0">
              <a:solidFill>
                <a:srgbClr val="008000"/>
              </a:solidFill>
              <a:latin typeface="微软雅黑"/>
              <a:ea typeface="微软雅黑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6445299" y="187090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520767" y="2210182"/>
            <a:ext cx="25112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6445299" y="5163879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6520767" y="5503153"/>
            <a:ext cx="25112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8090037" y="2971507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165505" y="3310781"/>
            <a:ext cx="25112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8090037" y="4061847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8165505" y="4401121"/>
            <a:ext cx="25112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4859982" y="3489044"/>
            <a:ext cx="19485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5303"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微软雅黑"/>
                <a:ea typeface="微软雅黑"/>
              </a:rPr>
              <a:t>关键词</a:t>
            </a:r>
            <a:endParaRPr lang="en-GB" altLang="zh-CN" sz="16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4859982" y="4098389"/>
            <a:ext cx="19485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5303"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微软雅黑"/>
                <a:ea typeface="微软雅黑"/>
              </a:rPr>
              <a:t>关键词</a:t>
            </a:r>
            <a:endParaRPr lang="en-GB" altLang="zh-CN" sz="16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4859982" y="4706970"/>
            <a:ext cx="19485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5303"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微软雅黑"/>
                <a:ea typeface="微软雅黑"/>
              </a:rPr>
              <a:t>关键词</a:t>
            </a:r>
            <a:endParaRPr lang="en-GB" altLang="zh-CN" sz="16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3707047"/>
      </p:ext>
    </p:extLst>
  </p:cSld>
  <p:clrMapOvr>
    <a:masterClrMapping/>
  </p:clrMapOvr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出自【趣你的PPT】(微信:qunideppt)：最优质的PPT资源库"/>
          <p:cNvSpPr txBox="1"/>
          <p:nvPr/>
        </p:nvSpPr>
        <p:spPr>
          <a:xfrm>
            <a:off x="-55940" y="-33877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延迟符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 bwMode="auto">
          <a:xfrm>
            <a:off x="3491817" y="1956652"/>
            <a:ext cx="3225231" cy="3239144"/>
          </a:xfrm>
          <a:prstGeom prst="ellipse">
            <a:avLst/>
          </a:prstGeom>
          <a:noFill/>
          <a:ln w="25400" cap="flat" cmpd="sng" algn="ctr">
            <a:solidFill>
              <a:srgbClr val="2BA4AB"/>
            </a:solidFill>
            <a:prstDash val="solid"/>
          </a:ln>
          <a:effectLst/>
        </p:spPr>
        <p:txBody>
          <a:bodyPr lIns="89429" tIns="44715" rIns="89429" bIns="44715" anchor="ctr"/>
          <a:lstStyle/>
          <a:p>
            <a:pPr algn="ctr">
              <a:defRPr/>
            </a:pPr>
            <a:endParaRPr lang="zh-CN" altLang="en-US" sz="2400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421623" y="1956652"/>
            <a:ext cx="3226634" cy="3239144"/>
          </a:xfrm>
          <a:prstGeom prst="ellipse">
            <a:avLst/>
          </a:prstGeom>
          <a:noFill/>
          <a:ln w="25400" cap="flat" cmpd="sng" algn="ctr">
            <a:solidFill>
              <a:srgbClr val="2BA4AB"/>
            </a:solidFill>
            <a:prstDash val="solid"/>
          </a:ln>
          <a:effectLst/>
        </p:spPr>
        <p:txBody>
          <a:bodyPr lIns="89429" tIns="44715" rIns="89429" bIns="44715" anchor="ctr"/>
          <a:lstStyle/>
          <a:p>
            <a:pPr algn="ctr">
              <a:defRPr/>
            </a:pPr>
            <a:endParaRPr lang="zh-CN" altLang="en-US" sz="2400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4377421" y="2747409"/>
            <a:ext cx="505258" cy="238213"/>
          </a:xfrm>
          <a:prstGeom prst="line">
            <a:avLst/>
          </a:prstGeom>
          <a:noFill/>
          <a:ln w="28575" algn="ctr">
            <a:solidFill>
              <a:srgbClr val="2BA4AB"/>
            </a:solidFill>
            <a:round/>
            <a:headEnd type="none" w="med" len="med"/>
            <a:tailEnd type="arrow" w="med" len="med"/>
          </a:ln>
        </p:spPr>
      </p:cxnSp>
      <p:cxnSp>
        <p:nvCxnSpPr>
          <p:cNvPr id="9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4107950" y="3478963"/>
            <a:ext cx="522100" cy="0"/>
          </a:xfrm>
          <a:prstGeom prst="line">
            <a:avLst/>
          </a:prstGeom>
          <a:noFill/>
          <a:ln w="28575" algn="ctr">
            <a:solidFill>
              <a:srgbClr val="2BA4AB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0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4377420" y="3952572"/>
            <a:ext cx="522100" cy="277682"/>
          </a:xfrm>
          <a:prstGeom prst="line">
            <a:avLst/>
          </a:prstGeom>
          <a:noFill/>
          <a:ln w="28575" algn="ctr">
            <a:solidFill>
              <a:srgbClr val="2BA4AB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1" name="出自【趣你的PPT】(微信:qunideppt)：最优质的PPT资源库"/>
          <p:cNvCxnSpPr>
            <a:cxnSpLocks noChangeShapeType="1"/>
          </p:cNvCxnSpPr>
          <p:nvPr/>
        </p:nvCxnSpPr>
        <p:spPr bwMode="auto">
          <a:xfrm flipH="1" flipV="1">
            <a:off x="7323356" y="3941297"/>
            <a:ext cx="522100" cy="277682"/>
          </a:xfrm>
          <a:prstGeom prst="line">
            <a:avLst/>
          </a:prstGeom>
          <a:noFill/>
          <a:ln w="28575" algn="ctr">
            <a:solidFill>
              <a:srgbClr val="2BA4AB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2" name="出自【趣你的PPT】(微信:qunideppt)：最优质的PPT资源库"/>
          <p:cNvCxnSpPr>
            <a:cxnSpLocks noChangeShapeType="1"/>
          </p:cNvCxnSpPr>
          <p:nvPr/>
        </p:nvCxnSpPr>
        <p:spPr bwMode="auto">
          <a:xfrm flipH="1">
            <a:off x="7584406" y="3476144"/>
            <a:ext cx="522100" cy="0"/>
          </a:xfrm>
          <a:prstGeom prst="line">
            <a:avLst/>
          </a:prstGeom>
          <a:noFill/>
          <a:ln w="28575" algn="ctr">
            <a:solidFill>
              <a:srgbClr val="2BA4AB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3" name="出自【趣你的PPT】(微信:qunideppt)：最优质的PPT资源库"/>
          <p:cNvCxnSpPr>
            <a:cxnSpLocks noChangeShapeType="1"/>
          </p:cNvCxnSpPr>
          <p:nvPr/>
        </p:nvCxnSpPr>
        <p:spPr bwMode="auto">
          <a:xfrm flipH="1">
            <a:off x="7340198" y="2747409"/>
            <a:ext cx="505258" cy="238213"/>
          </a:xfrm>
          <a:prstGeom prst="line">
            <a:avLst/>
          </a:prstGeom>
          <a:noFill/>
          <a:ln w="28575" algn="ctr">
            <a:solidFill>
              <a:srgbClr val="2BA4AB"/>
            </a:solidFill>
            <a:round/>
            <a:headEnd type="none" w="med" len="med"/>
            <a:tailEnd type="arrow" w="med" len="med"/>
          </a:ln>
        </p:spPr>
      </p:cxn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40924" y="2550071"/>
            <a:ext cx="1861033" cy="1869062"/>
          </a:xfrm>
          <a:prstGeom prst="ellipse">
            <a:avLst/>
          </a:prstGeom>
          <a:solidFill>
            <a:srgbClr val="2BA4AB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933" kern="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67586" y="2977936"/>
            <a:ext cx="1007709" cy="1012056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2133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507254" y="2032767"/>
            <a:ext cx="877185" cy="880967"/>
          </a:xfrm>
          <a:prstGeom prst="ellipse">
            <a:avLst/>
          </a:pr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00546" y="2046863"/>
            <a:ext cx="877184" cy="882378"/>
          </a:xfrm>
          <a:prstGeom prst="ellipse">
            <a:avLst/>
          </a:pr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99137" y="3070196"/>
            <a:ext cx="878587" cy="882378"/>
          </a:xfrm>
          <a:prstGeom prst="ellipse">
            <a:avLst/>
          </a:pr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44052" y="4082251"/>
            <a:ext cx="878587" cy="882378"/>
          </a:xfrm>
          <a:prstGeom prst="ellipse">
            <a:avLst/>
          </a:pr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14276" y="3036367"/>
            <a:ext cx="878587" cy="882378"/>
          </a:xfrm>
          <a:prstGeom prst="ellipse">
            <a:avLst/>
          </a:pr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473571" y="4076611"/>
            <a:ext cx="878587" cy="882378"/>
          </a:xfrm>
          <a:prstGeom prst="ellipse">
            <a:avLst/>
          </a:prstGeom>
          <a:solidFill>
            <a:srgbClr val="08834D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5692113" y="3330429"/>
            <a:ext cx="875781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3660941" y="2301395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3270766" y="3357847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3630061" y="4362858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8383043" y="3357847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8000177" y="2301394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2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8008601" y="4369905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1265826" y="2046863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965434" y="2380631"/>
            <a:ext cx="246937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8651064" y="212887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8726532" y="2468152"/>
            <a:ext cx="25448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83371" y="316079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482979" y="3494560"/>
            <a:ext cx="246937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1140007" y="4240225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839615" y="4573993"/>
            <a:ext cx="246937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9077724" y="3155287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9153192" y="3494561"/>
            <a:ext cx="25448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8767017" y="424022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842485" y="4579499"/>
            <a:ext cx="25448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一不小心 就学会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 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快来加入我们</a:t>
            </a:r>
            <a:endParaRPr lang="en-US" altLang="zh-CN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1006688" y="219919"/>
            <a:ext cx="3098297" cy="524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4508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3166</Words>
  <Application>Microsoft Office PowerPoint</Application>
  <PresentationFormat>宽屏</PresentationFormat>
  <Paragraphs>358</Paragraphs>
  <Slides>33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 Unicode MS</vt:lpstr>
      <vt:lpstr>Bebas Neue</vt:lpstr>
      <vt:lpstr>Helvetica Light</vt:lpstr>
      <vt:lpstr>Kontrapunkt Bob Bold</vt:lpstr>
      <vt:lpstr>Lato Light</vt:lpstr>
      <vt:lpstr>等线</vt:lpstr>
      <vt:lpstr>等线 Light</vt:lpstr>
      <vt:lpstr>微软雅黑</vt:lpstr>
      <vt:lpstr>Adobe Arabic</vt:lpstr>
      <vt:lpstr>Arial</vt:lpstr>
      <vt:lpstr>Calibri</vt:lpstr>
      <vt:lpstr>Impact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chentianping</cp:lastModifiedBy>
  <cp:revision>22</cp:revision>
  <dcterms:created xsi:type="dcterms:W3CDTF">2017-01-31T17:48:03Z</dcterms:created>
  <dcterms:modified xsi:type="dcterms:W3CDTF">2017-03-13T02:59:39Z</dcterms:modified>
</cp:coreProperties>
</file>